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70" r:id="rId15"/>
    <p:sldId id="271" r:id="rId16"/>
    <p:sldId id="272" r:id="rId17"/>
    <p:sldId id="274" r:id="rId18"/>
    <p:sldId id="273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1A767C-F2F6-40E4-A905-5666BF377430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14E089C8-E13C-41EF-8D91-F76C0FFDB09F}">
      <dgm:prSet phldrT="[Metin]"/>
      <dgm:spPr/>
      <dgm:t>
        <a:bodyPr/>
        <a:lstStyle/>
        <a:p>
          <a:pPr algn="ctr"/>
          <a:r>
            <a:rPr lang="tr-TR" dirty="0" smtClean="0"/>
            <a:t>Kendini Gerçekleştirme</a:t>
          </a:r>
          <a:endParaRPr lang="tr-TR" dirty="0"/>
        </a:p>
      </dgm:t>
    </dgm:pt>
    <dgm:pt modelId="{015CB6FD-AD58-4416-A1F2-7404077AA2CD}" type="sibTrans" cxnId="{322D98E8-3CC4-4385-A5F8-167864415213}">
      <dgm:prSet/>
      <dgm:spPr/>
      <dgm:t>
        <a:bodyPr/>
        <a:lstStyle/>
        <a:p>
          <a:endParaRPr lang="tr-TR"/>
        </a:p>
      </dgm:t>
    </dgm:pt>
    <dgm:pt modelId="{CF91F8C2-6CED-4323-8432-1732605DCF21}" type="parTrans" cxnId="{322D98E8-3CC4-4385-A5F8-167864415213}">
      <dgm:prSet/>
      <dgm:spPr/>
      <dgm:t>
        <a:bodyPr/>
        <a:lstStyle/>
        <a:p>
          <a:endParaRPr lang="tr-TR"/>
        </a:p>
      </dgm:t>
    </dgm:pt>
    <dgm:pt modelId="{87A044F4-81A6-463A-864D-09CB67C584B1}">
      <dgm:prSet phldrT="[Metin]"/>
      <dgm:spPr/>
      <dgm:t>
        <a:bodyPr/>
        <a:lstStyle/>
        <a:p>
          <a:r>
            <a:rPr lang="tr-TR" dirty="0" smtClean="0"/>
            <a:t>Fizyolojik İhtiyaçlar</a:t>
          </a:r>
          <a:endParaRPr lang="tr-TR" dirty="0"/>
        </a:p>
      </dgm:t>
    </dgm:pt>
    <dgm:pt modelId="{782B0EF3-F946-4573-A2B6-136A88C6B22D}" type="parTrans" cxnId="{6FC81E5E-B4E0-4BD5-B517-369DFED22413}">
      <dgm:prSet/>
      <dgm:spPr/>
      <dgm:t>
        <a:bodyPr/>
        <a:lstStyle/>
        <a:p>
          <a:endParaRPr lang="tr-TR"/>
        </a:p>
      </dgm:t>
    </dgm:pt>
    <dgm:pt modelId="{E3A82BD4-7D06-4E2A-B406-868AC4E19777}" type="sibTrans" cxnId="{6FC81E5E-B4E0-4BD5-B517-369DFED22413}">
      <dgm:prSet/>
      <dgm:spPr/>
      <dgm:t>
        <a:bodyPr/>
        <a:lstStyle/>
        <a:p>
          <a:endParaRPr lang="tr-TR"/>
        </a:p>
      </dgm:t>
    </dgm:pt>
    <dgm:pt modelId="{3D8E32CB-028F-4DAB-B19A-AFC9AB1B6109}">
      <dgm:prSet phldrT="[Metin]"/>
      <dgm:spPr/>
      <dgm:t>
        <a:bodyPr/>
        <a:lstStyle/>
        <a:p>
          <a:r>
            <a:rPr lang="tr-TR" dirty="0" smtClean="0"/>
            <a:t>Güvenlik İhtiyacı</a:t>
          </a:r>
          <a:endParaRPr lang="tr-TR" dirty="0"/>
        </a:p>
      </dgm:t>
    </dgm:pt>
    <dgm:pt modelId="{9601D990-C75A-4474-9C74-30C4B3DBA1D2}" type="parTrans" cxnId="{7F1A6465-D9D8-4350-A4DC-3B7D208C3D21}">
      <dgm:prSet/>
      <dgm:spPr/>
      <dgm:t>
        <a:bodyPr/>
        <a:lstStyle/>
        <a:p>
          <a:endParaRPr lang="tr-TR"/>
        </a:p>
      </dgm:t>
    </dgm:pt>
    <dgm:pt modelId="{6EADE504-64AE-4793-A32D-0B2518C2AD79}" type="sibTrans" cxnId="{7F1A6465-D9D8-4350-A4DC-3B7D208C3D21}">
      <dgm:prSet/>
      <dgm:spPr/>
      <dgm:t>
        <a:bodyPr/>
        <a:lstStyle/>
        <a:p>
          <a:endParaRPr lang="tr-TR"/>
        </a:p>
      </dgm:t>
    </dgm:pt>
    <dgm:pt modelId="{4A444CD5-F655-4138-89C9-0C69CCB4EB15}">
      <dgm:prSet phldrT="[Metin]"/>
      <dgm:spPr/>
      <dgm:t>
        <a:bodyPr/>
        <a:lstStyle/>
        <a:p>
          <a:r>
            <a:rPr lang="tr-TR" dirty="0" smtClean="0"/>
            <a:t>Ait Olma ve Sevgi İhtiyacı</a:t>
          </a:r>
          <a:endParaRPr lang="tr-TR" dirty="0"/>
        </a:p>
      </dgm:t>
    </dgm:pt>
    <dgm:pt modelId="{92E56AE1-A287-48E5-B709-2B72145AFD4E}" type="parTrans" cxnId="{EC31D640-F724-4937-BBAB-7D3C216E92DA}">
      <dgm:prSet/>
      <dgm:spPr/>
      <dgm:t>
        <a:bodyPr/>
        <a:lstStyle/>
        <a:p>
          <a:endParaRPr lang="tr-TR"/>
        </a:p>
      </dgm:t>
    </dgm:pt>
    <dgm:pt modelId="{004B8A82-2285-4C75-80D7-4D555478B953}" type="sibTrans" cxnId="{EC31D640-F724-4937-BBAB-7D3C216E92DA}">
      <dgm:prSet/>
      <dgm:spPr/>
      <dgm:t>
        <a:bodyPr/>
        <a:lstStyle/>
        <a:p>
          <a:endParaRPr lang="tr-TR"/>
        </a:p>
      </dgm:t>
    </dgm:pt>
    <dgm:pt modelId="{F24A983B-1571-4406-8094-BF7B1A5FAAA5}">
      <dgm:prSet phldrT="[Metin]"/>
      <dgm:spPr/>
      <dgm:t>
        <a:bodyPr/>
        <a:lstStyle/>
        <a:p>
          <a:r>
            <a:rPr lang="tr-TR" dirty="0" smtClean="0"/>
            <a:t>Değer Görme İhtiyacı</a:t>
          </a:r>
          <a:endParaRPr lang="tr-TR" dirty="0"/>
        </a:p>
      </dgm:t>
    </dgm:pt>
    <dgm:pt modelId="{91918B9B-3077-4B93-B6D3-D69325238470}" type="parTrans" cxnId="{BD10522E-1871-4FED-AC8F-5D4D732A5788}">
      <dgm:prSet/>
      <dgm:spPr/>
      <dgm:t>
        <a:bodyPr/>
        <a:lstStyle/>
        <a:p>
          <a:endParaRPr lang="tr-TR"/>
        </a:p>
      </dgm:t>
    </dgm:pt>
    <dgm:pt modelId="{661845DD-4DC8-48F1-96F1-6574556A14C3}" type="sibTrans" cxnId="{BD10522E-1871-4FED-AC8F-5D4D732A5788}">
      <dgm:prSet/>
      <dgm:spPr/>
      <dgm:t>
        <a:bodyPr/>
        <a:lstStyle/>
        <a:p>
          <a:endParaRPr lang="tr-TR"/>
        </a:p>
      </dgm:t>
    </dgm:pt>
    <dgm:pt modelId="{0AFC5E59-DF7C-4D19-8D45-A9E1C6A3D809}" type="pres">
      <dgm:prSet presAssocID="{311A767C-F2F6-40E4-A905-5666BF377430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tr-TR"/>
        </a:p>
      </dgm:t>
    </dgm:pt>
    <dgm:pt modelId="{899DF4A4-2EE4-49F2-A86F-EC4CCF6F6A04}" type="pres">
      <dgm:prSet presAssocID="{311A767C-F2F6-40E4-A905-5666BF377430}" presName="pyramid" presStyleLbl="node1" presStyleIdx="0" presStyleCnt="1" custScaleX="102079" custScaleY="81983" custLinFactNeighborX="5346" custLinFactNeighborY="11593"/>
      <dgm:spPr/>
    </dgm:pt>
    <dgm:pt modelId="{3A504D06-E1D5-42E2-B46D-B7AFED049DA2}" type="pres">
      <dgm:prSet presAssocID="{311A767C-F2F6-40E4-A905-5666BF377430}" presName="theList" presStyleCnt="0"/>
      <dgm:spPr/>
    </dgm:pt>
    <dgm:pt modelId="{BF8909E9-8C67-4657-90C2-97F9EA5D4B0E}" type="pres">
      <dgm:prSet presAssocID="{14E089C8-E13C-41EF-8D91-F76C0FFDB09F}" presName="aNode" presStyleLbl="fgAcc1" presStyleIdx="0" presStyleCnt="5" custScaleX="82641" custScaleY="15328" custLinFactY="24300" custLinFactNeighborX="-39797" custLinFactNeighborY="10000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7A1FF76-6DC3-494D-8D5A-C0961FBCC3E6}" type="pres">
      <dgm:prSet presAssocID="{14E089C8-E13C-41EF-8D91-F76C0FFDB09F}" presName="aSpace" presStyleCnt="0"/>
      <dgm:spPr/>
    </dgm:pt>
    <dgm:pt modelId="{9821EEE4-79B3-44F5-99C4-1E53F7672DFC}" type="pres">
      <dgm:prSet presAssocID="{F24A983B-1571-4406-8094-BF7B1A5FAAA5}" presName="aNode" presStyleLbl="fgAcc1" presStyleIdx="1" presStyleCnt="5" custScaleX="93491" custScaleY="15758" custLinFactY="22247" custLinFactNeighborX="-41347" custLinFactNeighborY="10000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99315FC-3A29-4493-BE9E-0C2920B940FE}" type="pres">
      <dgm:prSet presAssocID="{F24A983B-1571-4406-8094-BF7B1A5FAAA5}" presName="aSpace" presStyleCnt="0"/>
      <dgm:spPr/>
    </dgm:pt>
    <dgm:pt modelId="{0B6C02C4-333E-4253-A696-974B33EE30BE}" type="pres">
      <dgm:prSet presAssocID="{4A444CD5-F655-4138-89C9-0C69CCB4EB15}" presName="aNode" presStyleLbl="fgAcc1" presStyleIdx="2" presStyleCnt="5" custScaleX="98140" custScaleY="15758" custLinFactY="17701" custLinFactNeighborX="-40572" custLinFactNeighborY="10000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F386F8D-9074-49B4-993E-84759FAC682C}" type="pres">
      <dgm:prSet presAssocID="{4A444CD5-F655-4138-89C9-0C69CCB4EB15}" presName="aSpace" presStyleCnt="0"/>
      <dgm:spPr/>
    </dgm:pt>
    <dgm:pt modelId="{E3F05C9B-2307-4871-A709-CD3C04BE54CA}" type="pres">
      <dgm:prSet presAssocID="{3D8E32CB-028F-4DAB-B19A-AFC9AB1B6109}" presName="aNode" presStyleLbl="fgAcc1" presStyleIdx="3" presStyleCnt="5" custScaleX="124114" custScaleY="15758" custLinFactY="17334" custLinFactNeighborX="-43033" custLinFactNeighborY="10000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2CB6B39-A566-4BB8-A8ED-A34B42DD1409}" type="pres">
      <dgm:prSet presAssocID="{3D8E32CB-028F-4DAB-B19A-AFC9AB1B6109}" presName="aSpace" presStyleCnt="0"/>
      <dgm:spPr/>
    </dgm:pt>
    <dgm:pt modelId="{360804DE-16CA-420B-891F-ABD4BA61E72E}" type="pres">
      <dgm:prSet presAssocID="{87A044F4-81A6-463A-864D-09CB67C584B1}" presName="aNode" presStyleLbl="fgAcc1" presStyleIdx="4" presStyleCnt="5" custScaleX="144694" custScaleY="15758" custLinFactY="16894" custLinFactNeighborX="-41095" custLinFactNeighborY="10000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AA072F2-F1D8-474B-8687-93B60B52E0BD}" type="pres">
      <dgm:prSet presAssocID="{87A044F4-81A6-463A-864D-09CB67C584B1}" presName="aSpace" presStyleCnt="0"/>
      <dgm:spPr/>
    </dgm:pt>
  </dgm:ptLst>
  <dgm:cxnLst>
    <dgm:cxn modelId="{96F470EE-2DA5-4FD3-8E93-A2F8163C91DB}" type="presOf" srcId="{3D8E32CB-028F-4DAB-B19A-AFC9AB1B6109}" destId="{E3F05C9B-2307-4871-A709-CD3C04BE54CA}" srcOrd="0" destOrd="0" presId="urn:microsoft.com/office/officeart/2005/8/layout/pyramid2"/>
    <dgm:cxn modelId="{EC31D640-F724-4937-BBAB-7D3C216E92DA}" srcId="{311A767C-F2F6-40E4-A905-5666BF377430}" destId="{4A444CD5-F655-4138-89C9-0C69CCB4EB15}" srcOrd="2" destOrd="0" parTransId="{92E56AE1-A287-48E5-B709-2B72145AFD4E}" sibTransId="{004B8A82-2285-4C75-80D7-4D555478B953}"/>
    <dgm:cxn modelId="{4E3E501C-A60B-43C6-BD77-144248397BC7}" type="presOf" srcId="{F24A983B-1571-4406-8094-BF7B1A5FAAA5}" destId="{9821EEE4-79B3-44F5-99C4-1E53F7672DFC}" srcOrd="0" destOrd="0" presId="urn:microsoft.com/office/officeart/2005/8/layout/pyramid2"/>
    <dgm:cxn modelId="{322D98E8-3CC4-4385-A5F8-167864415213}" srcId="{311A767C-F2F6-40E4-A905-5666BF377430}" destId="{14E089C8-E13C-41EF-8D91-F76C0FFDB09F}" srcOrd="0" destOrd="0" parTransId="{CF91F8C2-6CED-4323-8432-1732605DCF21}" sibTransId="{015CB6FD-AD58-4416-A1F2-7404077AA2CD}"/>
    <dgm:cxn modelId="{57AE4F80-0AD5-4113-9AFA-492E70C245E4}" type="presOf" srcId="{311A767C-F2F6-40E4-A905-5666BF377430}" destId="{0AFC5E59-DF7C-4D19-8D45-A9E1C6A3D809}" srcOrd="0" destOrd="0" presId="urn:microsoft.com/office/officeart/2005/8/layout/pyramid2"/>
    <dgm:cxn modelId="{AC3A6447-E659-4178-8CF6-0BD549B85F2A}" type="presOf" srcId="{87A044F4-81A6-463A-864D-09CB67C584B1}" destId="{360804DE-16CA-420B-891F-ABD4BA61E72E}" srcOrd="0" destOrd="0" presId="urn:microsoft.com/office/officeart/2005/8/layout/pyramid2"/>
    <dgm:cxn modelId="{7F1A6465-D9D8-4350-A4DC-3B7D208C3D21}" srcId="{311A767C-F2F6-40E4-A905-5666BF377430}" destId="{3D8E32CB-028F-4DAB-B19A-AFC9AB1B6109}" srcOrd="3" destOrd="0" parTransId="{9601D990-C75A-4474-9C74-30C4B3DBA1D2}" sibTransId="{6EADE504-64AE-4793-A32D-0B2518C2AD79}"/>
    <dgm:cxn modelId="{BD10522E-1871-4FED-AC8F-5D4D732A5788}" srcId="{311A767C-F2F6-40E4-A905-5666BF377430}" destId="{F24A983B-1571-4406-8094-BF7B1A5FAAA5}" srcOrd="1" destOrd="0" parTransId="{91918B9B-3077-4B93-B6D3-D69325238470}" sibTransId="{661845DD-4DC8-48F1-96F1-6574556A14C3}"/>
    <dgm:cxn modelId="{651DC322-2A48-4591-A795-3A8E21216BA0}" type="presOf" srcId="{4A444CD5-F655-4138-89C9-0C69CCB4EB15}" destId="{0B6C02C4-333E-4253-A696-974B33EE30BE}" srcOrd="0" destOrd="0" presId="urn:microsoft.com/office/officeart/2005/8/layout/pyramid2"/>
    <dgm:cxn modelId="{147310EC-E946-481A-9B2F-76748AA66064}" type="presOf" srcId="{14E089C8-E13C-41EF-8D91-F76C0FFDB09F}" destId="{BF8909E9-8C67-4657-90C2-97F9EA5D4B0E}" srcOrd="0" destOrd="0" presId="urn:microsoft.com/office/officeart/2005/8/layout/pyramid2"/>
    <dgm:cxn modelId="{6FC81E5E-B4E0-4BD5-B517-369DFED22413}" srcId="{311A767C-F2F6-40E4-A905-5666BF377430}" destId="{87A044F4-81A6-463A-864D-09CB67C584B1}" srcOrd="4" destOrd="0" parTransId="{782B0EF3-F946-4573-A2B6-136A88C6B22D}" sibTransId="{E3A82BD4-7D06-4E2A-B406-868AC4E19777}"/>
    <dgm:cxn modelId="{F37F6BD0-DF50-4361-B215-39E3509293A8}" type="presParOf" srcId="{0AFC5E59-DF7C-4D19-8D45-A9E1C6A3D809}" destId="{899DF4A4-2EE4-49F2-A86F-EC4CCF6F6A04}" srcOrd="0" destOrd="0" presId="urn:microsoft.com/office/officeart/2005/8/layout/pyramid2"/>
    <dgm:cxn modelId="{C95598C1-510D-4FD3-9849-315599A4E423}" type="presParOf" srcId="{0AFC5E59-DF7C-4D19-8D45-A9E1C6A3D809}" destId="{3A504D06-E1D5-42E2-B46D-B7AFED049DA2}" srcOrd="1" destOrd="0" presId="urn:microsoft.com/office/officeart/2005/8/layout/pyramid2"/>
    <dgm:cxn modelId="{F2568900-6C88-43E2-8456-B78036060139}" type="presParOf" srcId="{3A504D06-E1D5-42E2-B46D-B7AFED049DA2}" destId="{BF8909E9-8C67-4657-90C2-97F9EA5D4B0E}" srcOrd="0" destOrd="0" presId="urn:microsoft.com/office/officeart/2005/8/layout/pyramid2"/>
    <dgm:cxn modelId="{84ECFD49-E3E2-4770-ABE4-A88FC7BE7D71}" type="presParOf" srcId="{3A504D06-E1D5-42E2-B46D-B7AFED049DA2}" destId="{07A1FF76-6DC3-494D-8D5A-C0961FBCC3E6}" srcOrd="1" destOrd="0" presId="urn:microsoft.com/office/officeart/2005/8/layout/pyramid2"/>
    <dgm:cxn modelId="{B689A1C4-888E-4C18-B080-E5084C419666}" type="presParOf" srcId="{3A504D06-E1D5-42E2-B46D-B7AFED049DA2}" destId="{9821EEE4-79B3-44F5-99C4-1E53F7672DFC}" srcOrd="2" destOrd="0" presId="urn:microsoft.com/office/officeart/2005/8/layout/pyramid2"/>
    <dgm:cxn modelId="{7B73F3ED-E8FA-4081-B288-05C4F782F111}" type="presParOf" srcId="{3A504D06-E1D5-42E2-B46D-B7AFED049DA2}" destId="{F99315FC-3A29-4493-BE9E-0C2920B940FE}" srcOrd="3" destOrd="0" presId="urn:microsoft.com/office/officeart/2005/8/layout/pyramid2"/>
    <dgm:cxn modelId="{F11A3604-8920-44FE-B3A5-07C04FD73459}" type="presParOf" srcId="{3A504D06-E1D5-42E2-B46D-B7AFED049DA2}" destId="{0B6C02C4-333E-4253-A696-974B33EE30BE}" srcOrd="4" destOrd="0" presId="urn:microsoft.com/office/officeart/2005/8/layout/pyramid2"/>
    <dgm:cxn modelId="{DA544E21-ECDE-409D-A965-0B8F3F06715A}" type="presParOf" srcId="{3A504D06-E1D5-42E2-B46D-B7AFED049DA2}" destId="{6F386F8D-9074-49B4-993E-84759FAC682C}" srcOrd="5" destOrd="0" presId="urn:microsoft.com/office/officeart/2005/8/layout/pyramid2"/>
    <dgm:cxn modelId="{23CAB4B4-46F2-4E9F-AE50-EAD2961D0E11}" type="presParOf" srcId="{3A504D06-E1D5-42E2-B46D-B7AFED049DA2}" destId="{E3F05C9B-2307-4871-A709-CD3C04BE54CA}" srcOrd="6" destOrd="0" presId="urn:microsoft.com/office/officeart/2005/8/layout/pyramid2"/>
    <dgm:cxn modelId="{9254C4FF-E289-45FB-BE1E-1E330106F879}" type="presParOf" srcId="{3A504D06-E1D5-42E2-B46D-B7AFED049DA2}" destId="{32CB6B39-A566-4BB8-A8ED-A34B42DD1409}" srcOrd="7" destOrd="0" presId="urn:microsoft.com/office/officeart/2005/8/layout/pyramid2"/>
    <dgm:cxn modelId="{49138117-D20E-48AE-95A8-0DD869B72CCC}" type="presParOf" srcId="{3A504D06-E1D5-42E2-B46D-B7AFED049DA2}" destId="{360804DE-16CA-420B-891F-ABD4BA61E72E}" srcOrd="8" destOrd="0" presId="urn:microsoft.com/office/officeart/2005/8/layout/pyramid2"/>
    <dgm:cxn modelId="{991DE8A1-7920-4597-90EC-D681C6C85616}" type="presParOf" srcId="{3A504D06-E1D5-42E2-B46D-B7AFED049DA2}" destId="{1AA072F2-F1D8-474B-8687-93B60B52E0BD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AD4E21-DFBB-42EB-A6C1-29DDFA021ECF}" type="doc">
      <dgm:prSet loTypeId="urn:microsoft.com/office/officeart/2005/8/layout/vList2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F18A1885-1C5D-4E87-B6EF-D6BD00A5775A}">
      <dgm:prSet phldrT="[Metin]"/>
      <dgm:spPr/>
      <dgm:t>
        <a:bodyPr/>
        <a:lstStyle/>
        <a:p>
          <a:r>
            <a:rPr lang="tr-TR" dirty="0" smtClean="0"/>
            <a:t>İnsan çalışmayı sevmez</a:t>
          </a:r>
          <a:endParaRPr lang="tr-TR" dirty="0"/>
        </a:p>
      </dgm:t>
    </dgm:pt>
    <dgm:pt modelId="{6F58BE3F-2B3D-4A3E-9219-E70794822360}" type="parTrans" cxnId="{57B8F52C-45B9-4E3A-A26A-9700B8E4A9D5}">
      <dgm:prSet/>
      <dgm:spPr/>
      <dgm:t>
        <a:bodyPr/>
        <a:lstStyle/>
        <a:p>
          <a:endParaRPr lang="tr-TR"/>
        </a:p>
      </dgm:t>
    </dgm:pt>
    <dgm:pt modelId="{D2C6FA26-585B-4D56-B7B8-C70C83541719}" type="sibTrans" cxnId="{57B8F52C-45B9-4E3A-A26A-9700B8E4A9D5}">
      <dgm:prSet/>
      <dgm:spPr/>
      <dgm:t>
        <a:bodyPr/>
        <a:lstStyle/>
        <a:p>
          <a:endParaRPr lang="tr-TR"/>
        </a:p>
      </dgm:t>
    </dgm:pt>
    <dgm:pt modelId="{46C29B8A-69B2-40D7-9645-1E3724072CE4}">
      <dgm:prSet phldrT="[Metin]"/>
      <dgm:spPr/>
      <dgm:t>
        <a:bodyPr/>
        <a:lstStyle/>
        <a:p>
          <a:endParaRPr lang="tr-TR" dirty="0"/>
        </a:p>
      </dgm:t>
    </dgm:pt>
    <dgm:pt modelId="{36A6E04A-020F-4251-B159-3E1E7427AC71}" type="parTrans" cxnId="{137D8E08-35C4-46B5-91BB-A60FF092FE2F}">
      <dgm:prSet/>
      <dgm:spPr/>
      <dgm:t>
        <a:bodyPr/>
        <a:lstStyle/>
        <a:p>
          <a:endParaRPr lang="tr-TR"/>
        </a:p>
      </dgm:t>
    </dgm:pt>
    <dgm:pt modelId="{E6398A94-A8D3-44F0-85CD-F47BC0B39C7A}" type="sibTrans" cxnId="{137D8E08-35C4-46B5-91BB-A60FF092FE2F}">
      <dgm:prSet/>
      <dgm:spPr/>
      <dgm:t>
        <a:bodyPr/>
        <a:lstStyle/>
        <a:p>
          <a:endParaRPr lang="tr-TR"/>
        </a:p>
      </dgm:t>
    </dgm:pt>
    <dgm:pt modelId="{7E007044-02C3-4CEA-9B38-B9C490F72A6E}">
      <dgm:prSet phldrT="[Metin]"/>
      <dgm:spPr/>
      <dgm:t>
        <a:bodyPr/>
        <a:lstStyle/>
        <a:p>
          <a:r>
            <a:rPr lang="tr-TR" dirty="0" smtClean="0"/>
            <a:t>Çalışmak için zorlanmalı, denetlenmelidir.</a:t>
          </a:r>
          <a:endParaRPr lang="tr-TR" dirty="0"/>
        </a:p>
      </dgm:t>
    </dgm:pt>
    <dgm:pt modelId="{211A812A-49B3-4460-AEE4-02F32AF2A515}" type="parTrans" cxnId="{E7A9DF14-5BA6-445C-BC47-98DAEAC39B40}">
      <dgm:prSet/>
      <dgm:spPr/>
      <dgm:t>
        <a:bodyPr/>
        <a:lstStyle/>
        <a:p>
          <a:endParaRPr lang="tr-TR"/>
        </a:p>
      </dgm:t>
    </dgm:pt>
    <dgm:pt modelId="{FD1A5738-54A2-44AC-80AA-651228522BD4}" type="sibTrans" cxnId="{E7A9DF14-5BA6-445C-BC47-98DAEAC39B40}">
      <dgm:prSet/>
      <dgm:spPr/>
      <dgm:t>
        <a:bodyPr/>
        <a:lstStyle/>
        <a:p>
          <a:endParaRPr lang="tr-TR"/>
        </a:p>
      </dgm:t>
    </dgm:pt>
    <dgm:pt modelId="{3373CA79-EEC3-4534-976B-26489F818E46}">
      <dgm:prSet phldrT="[Metin]"/>
      <dgm:spPr/>
      <dgm:t>
        <a:bodyPr/>
        <a:lstStyle/>
        <a:p>
          <a:endParaRPr lang="tr-TR" dirty="0"/>
        </a:p>
      </dgm:t>
    </dgm:pt>
    <dgm:pt modelId="{D64B2241-AEE5-435C-82FD-76AF1A556D86}" type="parTrans" cxnId="{D2C7C1F6-1CAE-4C37-AE71-C53C5B7A426E}">
      <dgm:prSet/>
      <dgm:spPr/>
      <dgm:t>
        <a:bodyPr/>
        <a:lstStyle/>
        <a:p>
          <a:endParaRPr lang="tr-TR"/>
        </a:p>
      </dgm:t>
    </dgm:pt>
    <dgm:pt modelId="{6AE65691-54ED-4082-A11E-63341A4934AB}" type="sibTrans" cxnId="{D2C7C1F6-1CAE-4C37-AE71-C53C5B7A426E}">
      <dgm:prSet/>
      <dgm:spPr/>
      <dgm:t>
        <a:bodyPr/>
        <a:lstStyle/>
        <a:p>
          <a:endParaRPr lang="tr-TR"/>
        </a:p>
      </dgm:t>
    </dgm:pt>
    <dgm:pt modelId="{B638C4E1-5AAB-4F8F-8B7B-B055DD85858E}" type="pres">
      <dgm:prSet presAssocID="{A8AD4E21-DFBB-42EB-A6C1-29DDFA021EC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7C3C913-6721-4770-908E-951E7C5B867B}" type="pres">
      <dgm:prSet presAssocID="{F18A1885-1C5D-4E87-B6EF-D6BD00A5775A}" presName="parentText" presStyleLbl="node1" presStyleIdx="0" presStyleCnt="2" custLinFactNeighborY="5237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8390623-1F34-41B3-98A9-20B128044CD8}" type="pres">
      <dgm:prSet presAssocID="{F18A1885-1C5D-4E87-B6EF-D6BD00A5775A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15D40F8-1E8B-4A75-A42C-9A4951F123D4}" type="pres">
      <dgm:prSet presAssocID="{7E007044-02C3-4CEA-9B38-B9C490F72A6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AB908AF-C763-4AF9-BA73-03B840B10371}" type="pres">
      <dgm:prSet presAssocID="{7E007044-02C3-4CEA-9B38-B9C490F72A6E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3D2A30D-4645-4E00-873C-BEE32A245178}" type="presOf" srcId="{3373CA79-EEC3-4534-976B-26489F818E46}" destId="{6AB908AF-C763-4AF9-BA73-03B840B10371}" srcOrd="0" destOrd="0" presId="urn:microsoft.com/office/officeart/2005/8/layout/vList2"/>
    <dgm:cxn modelId="{04C31E2F-0909-47EC-B83A-C0A89967FE59}" type="presOf" srcId="{F18A1885-1C5D-4E87-B6EF-D6BD00A5775A}" destId="{C7C3C913-6721-4770-908E-951E7C5B867B}" srcOrd="0" destOrd="0" presId="urn:microsoft.com/office/officeart/2005/8/layout/vList2"/>
    <dgm:cxn modelId="{D2C7C1F6-1CAE-4C37-AE71-C53C5B7A426E}" srcId="{7E007044-02C3-4CEA-9B38-B9C490F72A6E}" destId="{3373CA79-EEC3-4534-976B-26489F818E46}" srcOrd="0" destOrd="0" parTransId="{D64B2241-AEE5-435C-82FD-76AF1A556D86}" sibTransId="{6AE65691-54ED-4082-A11E-63341A4934AB}"/>
    <dgm:cxn modelId="{57B8F52C-45B9-4E3A-A26A-9700B8E4A9D5}" srcId="{A8AD4E21-DFBB-42EB-A6C1-29DDFA021ECF}" destId="{F18A1885-1C5D-4E87-B6EF-D6BD00A5775A}" srcOrd="0" destOrd="0" parTransId="{6F58BE3F-2B3D-4A3E-9219-E70794822360}" sibTransId="{D2C6FA26-585B-4D56-B7B8-C70C83541719}"/>
    <dgm:cxn modelId="{137D8E08-35C4-46B5-91BB-A60FF092FE2F}" srcId="{F18A1885-1C5D-4E87-B6EF-D6BD00A5775A}" destId="{46C29B8A-69B2-40D7-9645-1E3724072CE4}" srcOrd="0" destOrd="0" parTransId="{36A6E04A-020F-4251-B159-3E1E7427AC71}" sibTransId="{E6398A94-A8D3-44F0-85CD-F47BC0B39C7A}"/>
    <dgm:cxn modelId="{BF321543-7CA4-4C0E-A8BA-671F868B808B}" type="presOf" srcId="{A8AD4E21-DFBB-42EB-A6C1-29DDFA021ECF}" destId="{B638C4E1-5AAB-4F8F-8B7B-B055DD85858E}" srcOrd="0" destOrd="0" presId="urn:microsoft.com/office/officeart/2005/8/layout/vList2"/>
    <dgm:cxn modelId="{20DD0B9F-9EB5-411F-BF02-0FED57562529}" type="presOf" srcId="{46C29B8A-69B2-40D7-9645-1E3724072CE4}" destId="{A8390623-1F34-41B3-98A9-20B128044CD8}" srcOrd="0" destOrd="0" presId="urn:microsoft.com/office/officeart/2005/8/layout/vList2"/>
    <dgm:cxn modelId="{E7A9DF14-5BA6-445C-BC47-98DAEAC39B40}" srcId="{A8AD4E21-DFBB-42EB-A6C1-29DDFA021ECF}" destId="{7E007044-02C3-4CEA-9B38-B9C490F72A6E}" srcOrd="1" destOrd="0" parTransId="{211A812A-49B3-4460-AEE4-02F32AF2A515}" sibTransId="{FD1A5738-54A2-44AC-80AA-651228522BD4}"/>
    <dgm:cxn modelId="{00780F3C-6575-4EC2-B375-938D6F636C0D}" type="presOf" srcId="{7E007044-02C3-4CEA-9B38-B9C490F72A6E}" destId="{415D40F8-1E8B-4A75-A42C-9A4951F123D4}" srcOrd="0" destOrd="0" presId="urn:microsoft.com/office/officeart/2005/8/layout/vList2"/>
    <dgm:cxn modelId="{F9107FAF-B22E-4BCE-91F4-8F6E2B8B0EB1}" type="presParOf" srcId="{B638C4E1-5AAB-4F8F-8B7B-B055DD85858E}" destId="{C7C3C913-6721-4770-908E-951E7C5B867B}" srcOrd="0" destOrd="0" presId="urn:microsoft.com/office/officeart/2005/8/layout/vList2"/>
    <dgm:cxn modelId="{EB29170B-896A-401C-BDAB-3AC10D475B11}" type="presParOf" srcId="{B638C4E1-5AAB-4F8F-8B7B-B055DD85858E}" destId="{A8390623-1F34-41B3-98A9-20B128044CD8}" srcOrd="1" destOrd="0" presId="urn:microsoft.com/office/officeart/2005/8/layout/vList2"/>
    <dgm:cxn modelId="{B1A9E54C-A64D-42EB-93E4-869C3EC47BAD}" type="presParOf" srcId="{B638C4E1-5AAB-4F8F-8B7B-B055DD85858E}" destId="{415D40F8-1E8B-4A75-A42C-9A4951F123D4}" srcOrd="2" destOrd="0" presId="urn:microsoft.com/office/officeart/2005/8/layout/vList2"/>
    <dgm:cxn modelId="{318D37B0-8B86-4163-B6FC-7C36E595AB4D}" type="presParOf" srcId="{B638C4E1-5AAB-4F8F-8B7B-B055DD85858E}" destId="{6AB908AF-C763-4AF9-BA73-03B840B10371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8AD4E21-DFBB-42EB-A6C1-29DDFA021ECF}" type="doc">
      <dgm:prSet loTypeId="urn:microsoft.com/office/officeart/2005/8/layout/vList2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F18A1885-1C5D-4E87-B6EF-D6BD00A5775A}">
      <dgm:prSet phldrT="[Metin]"/>
      <dgm:spPr/>
      <dgm:t>
        <a:bodyPr/>
        <a:lstStyle/>
        <a:p>
          <a:r>
            <a:rPr lang="tr-TR" dirty="0" smtClean="0"/>
            <a:t>İnsan doğası gereği çalışmak ister</a:t>
          </a:r>
          <a:endParaRPr lang="tr-TR" dirty="0"/>
        </a:p>
      </dgm:t>
    </dgm:pt>
    <dgm:pt modelId="{6F58BE3F-2B3D-4A3E-9219-E70794822360}" type="parTrans" cxnId="{57B8F52C-45B9-4E3A-A26A-9700B8E4A9D5}">
      <dgm:prSet/>
      <dgm:spPr/>
      <dgm:t>
        <a:bodyPr/>
        <a:lstStyle/>
        <a:p>
          <a:endParaRPr lang="tr-TR"/>
        </a:p>
      </dgm:t>
    </dgm:pt>
    <dgm:pt modelId="{D2C6FA26-585B-4D56-B7B8-C70C83541719}" type="sibTrans" cxnId="{57B8F52C-45B9-4E3A-A26A-9700B8E4A9D5}">
      <dgm:prSet/>
      <dgm:spPr/>
      <dgm:t>
        <a:bodyPr/>
        <a:lstStyle/>
        <a:p>
          <a:endParaRPr lang="tr-TR"/>
        </a:p>
      </dgm:t>
    </dgm:pt>
    <dgm:pt modelId="{46C29B8A-69B2-40D7-9645-1E3724072CE4}">
      <dgm:prSet phldrT="[Metin]"/>
      <dgm:spPr/>
      <dgm:t>
        <a:bodyPr/>
        <a:lstStyle/>
        <a:p>
          <a:endParaRPr lang="tr-TR" dirty="0"/>
        </a:p>
      </dgm:t>
    </dgm:pt>
    <dgm:pt modelId="{36A6E04A-020F-4251-B159-3E1E7427AC71}" type="parTrans" cxnId="{137D8E08-35C4-46B5-91BB-A60FF092FE2F}">
      <dgm:prSet/>
      <dgm:spPr/>
      <dgm:t>
        <a:bodyPr/>
        <a:lstStyle/>
        <a:p>
          <a:endParaRPr lang="tr-TR"/>
        </a:p>
      </dgm:t>
    </dgm:pt>
    <dgm:pt modelId="{E6398A94-A8D3-44F0-85CD-F47BC0B39C7A}" type="sibTrans" cxnId="{137D8E08-35C4-46B5-91BB-A60FF092FE2F}">
      <dgm:prSet/>
      <dgm:spPr/>
      <dgm:t>
        <a:bodyPr/>
        <a:lstStyle/>
        <a:p>
          <a:endParaRPr lang="tr-TR"/>
        </a:p>
      </dgm:t>
    </dgm:pt>
    <dgm:pt modelId="{7E007044-02C3-4CEA-9B38-B9C490F72A6E}">
      <dgm:prSet phldrT="[Metin]"/>
      <dgm:spPr/>
      <dgm:t>
        <a:bodyPr/>
        <a:lstStyle/>
        <a:p>
          <a:r>
            <a:rPr lang="tr-TR" dirty="0" smtClean="0"/>
            <a:t>Kişi çalışması sonucu ödüllendirilmelidir.</a:t>
          </a:r>
          <a:endParaRPr lang="tr-TR" dirty="0"/>
        </a:p>
      </dgm:t>
    </dgm:pt>
    <dgm:pt modelId="{211A812A-49B3-4460-AEE4-02F32AF2A515}" type="parTrans" cxnId="{E7A9DF14-5BA6-445C-BC47-98DAEAC39B40}">
      <dgm:prSet/>
      <dgm:spPr/>
      <dgm:t>
        <a:bodyPr/>
        <a:lstStyle/>
        <a:p>
          <a:endParaRPr lang="tr-TR"/>
        </a:p>
      </dgm:t>
    </dgm:pt>
    <dgm:pt modelId="{FD1A5738-54A2-44AC-80AA-651228522BD4}" type="sibTrans" cxnId="{E7A9DF14-5BA6-445C-BC47-98DAEAC39B40}">
      <dgm:prSet/>
      <dgm:spPr/>
      <dgm:t>
        <a:bodyPr/>
        <a:lstStyle/>
        <a:p>
          <a:endParaRPr lang="tr-TR"/>
        </a:p>
      </dgm:t>
    </dgm:pt>
    <dgm:pt modelId="{3373CA79-EEC3-4534-976B-26489F818E46}">
      <dgm:prSet phldrT="[Metin]"/>
      <dgm:spPr/>
      <dgm:t>
        <a:bodyPr/>
        <a:lstStyle/>
        <a:p>
          <a:endParaRPr lang="tr-TR" dirty="0"/>
        </a:p>
      </dgm:t>
    </dgm:pt>
    <dgm:pt modelId="{D64B2241-AEE5-435C-82FD-76AF1A556D86}" type="parTrans" cxnId="{D2C7C1F6-1CAE-4C37-AE71-C53C5B7A426E}">
      <dgm:prSet/>
      <dgm:spPr/>
      <dgm:t>
        <a:bodyPr/>
        <a:lstStyle/>
        <a:p>
          <a:endParaRPr lang="tr-TR"/>
        </a:p>
      </dgm:t>
    </dgm:pt>
    <dgm:pt modelId="{6AE65691-54ED-4082-A11E-63341A4934AB}" type="sibTrans" cxnId="{D2C7C1F6-1CAE-4C37-AE71-C53C5B7A426E}">
      <dgm:prSet/>
      <dgm:spPr/>
      <dgm:t>
        <a:bodyPr/>
        <a:lstStyle/>
        <a:p>
          <a:endParaRPr lang="tr-TR"/>
        </a:p>
      </dgm:t>
    </dgm:pt>
    <dgm:pt modelId="{B638C4E1-5AAB-4F8F-8B7B-B055DD85858E}" type="pres">
      <dgm:prSet presAssocID="{A8AD4E21-DFBB-42EB-A6C1-29DDFA021EC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7C3C913-6721-4770-908E-951E7C5B867B}" type="pres">
      <dgm:prSet presAssocID="{F18A1885-1C5D-4E87-B6EF-D6BD00A5775A}" presName="parentText" presStyleLbl="node1" presStyleIdx="0" presStyleCnt="2" custLinFactNeighborX="2372" custLinFactNeighborY="-18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8390623-1F34-41B3-98A9-20B128044CD8}" type="pres">
      <dgm:prSet presAssocID="{F18A1885-1C5D-4E87-B6EF-D6BD00A5775A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15D40F8-1E8B-4A75-A42C-9A4951F123D4}" type="pres">
      <dgm:prSet presAssocID="{7E007044-02C3-4CEA-9B38-B9C490F72A6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AB908AF-C763-4AF9-BA73-03B840B10371}" type="pres">
      <dgm:prSet presAssocID="{7E007044-02C3-4CEA-9B38-B9C490F72A6E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7A9DF14-5BA6-445C-BC47-98DAEAC39B40}" srcId="{A8AD4E21-DFBB-42EB-A6C1-29DDFA021ECF}" destId="{7E007044-02C3-4CEA-9B38-B9C490F72A6E}" srcOrd="1" destOrd="0" parTransId="{211A812A-49B3-4460-AEE4-02F32AF2A515}" sibTransId="{FD1A5738-54A2-44AC-80AA-651228522BD4}"/>
    <dgm:cxn modelId="{ABC1FA06-D776-44A8-A56F-62636284B93A}" type="presOf" srcId="{7E007044-02C3-4CEA-9B38-B9C490F72A6E}" destId="{415D40F8-1E8B-4A75-A42C-9A4951F123D4}" srcOrd="0" destOrd="0" presId="urn:microsoft.com/office/officeart/2005/8/layout/vList2"/>
    <dgm:cxn modelId="{0A32F823-6F7B-4A54-9EA3-181FB11A90EF}" type="presOf" srcId="{A8AD4E21-DFBB-42EB-A6C1-29DDFA021ECF}" destId="{B638C4E1-5AAB-4F8F-8B7B-B055DD85858E}" srcOrd="0" destOrd="0" presId="urn:microsoft.com/office/officeart/2005/8/layout/vList2"/>
    <dgm:cxn modelId="{7FDC2D3A-31B3-43E2-8A88-4CBD15D937A2}" type="presOf" srcId="{3373CA79-EEC3-4534-976B-26489F818E46}" destId="{6AB908AF-C763-4AF9-BA73-03B840B10371}" srcOrd="0" destOrd="0" presId="urn:microsoft.com/office/officeart/2005/8/layout/vList2"/>
    <dgm:cxn modelId="{E2345C4F-ADA8-4D87-AF02-B75C3FEA1376}" type="presOf" srcId="{F18A1885-1C5D-4E87-B6EF-D6BD00A5775A}" destId="{C7C3C913-6721-4770-908E-951E7C5B867B}" srcOrd="0" destOrd="0" presId="urn:microsoft.com/office/officeart/2005/8/layout/vList2"/>
    <dgm:cxn modelId="{D2C7C1F6-1CAE-4C37-AE71-C53C5B7A426E}" srcId="{7E007044-02C3-4CEA-9B38-B9C490F72A6E}" destId="{3373CA79-EEC3-4534-976B-26489F818E46}" srcOrd="0" destOrd="0" parTransId="{D64B2241-AEE5-435C-82FD-76AF1A556D86}" sibTransId="{6AE65691-54ED-4082-A11E-63341A4934AB}"/>
    <dgm:cxn modelId="{137D8E08-35C4-46B5-91BB-A60FF092FE2F}" srcId="{F18A1885-1C5D-4E87-B6EF-D6BD00A5775A}" destId="{46C29B8A-69B2-40D7-9645-1E3724072CE4}" srcOrd="0" destOrd="0" parTransId="{36A6E04A-020F-4251-B159-3E1E7427AC71}" sibTransId="{E6398A94-A8D3-44F0-85CD-F47BC0B39C7A}"/>
    <dgm:cxn modelId="{D022B8C1-A388-44B9-95B0-4EB875B2614C}" type="presOf" srcId="{46C29B8A-69B2-40D7-9645-1E3724072CE4}" destId="{A8390623-1F34-41B3-98A9-20B128044CD8}" srcOrd="0" destOrd="0" presId="urn:microsoft.com/office/officeart/2005/8/layout/vList2"/>
    <dgm:cxn modelId="{57B8F52C-45B9-4E3A-A26A-9700B8E4A9D5}" srcId="{A8AD4E21-DFBB-42EB-A6C1-29DDFA021ECF}" destId="{F18A1885-1C5D-4E87-B6EF-D6BD00A5775A}" srcOrd="0" destOrd="0" parTransId="{6F58BE3F-2B3D-4A3E-9219-E70794822360}" sibTransId="{D2C6FA26-585B-4D56-B7B8-C70C83541719}"/>
    <dgm:cxn modelId="{BFBE68D8-BED0-4DAE-B67E-869DBCA17290}" type="presParOf" srcId="{B638C4E1-5AAB-4F8F-8B7B-B055DD85858E}" destId="{C7C3C913-6721-4770-908E-951E7C5B867B}" srcOrd="0" destOrd="0" presId="urn:microsoft.com/office/officeart/2005/8/layout/vList2"/>
    <dgm:cxn modelId="{ADAE4E38-58EE-4660-9BB1-93C0E242CBA9}" type="presParOf" srcId="{B638C4E1-5AAB-4F8F-8B7B-B055DD85858E}" destId="{A8390623-1F34-41B3-98A9-20B128044CD8}" srcOrd="1" destOrd="0" presId="urn:microsoft.com/office/officeart/2005/8/layout/vList2"/>
    <dgm:cxn modelId="{78059A46-3D7B-4609-82AA-43F3B500A3CA}" type="presParOf" srcId="{B638C4E1-5AAB-4F8F-8B7B-B055DD85858E}" destId="{415D40F8-1E8B-4A75-A42C-9A4951F123D4}" srcOrd="2" destOrd="0" presId="urn:microsoft.com/office/officeart/2005/8/layout/vList2"/>
    <dgm:cxn modelId="{2F422BA2-7670-423D-A37D-CCEA34F49989}" type="presParOf" srcId="{B638C4E1-5AAB-4F8F-8B7B-B055DD85858E}" destId="{6AB908AF-C763-4AF9-BA73-03B840B10371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01A4698-1624-471E-A492-5C90DB72D0B9}" type="doc">
      <dgm:prSet loTypeId="urn:microsoft.com/office/officeart/2008/layout/SquareAccent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F99320D3-8FE4-4FD7-B8F3-6C780AF4E025}">
      <dgm:prSet phldrT="[Metin]" custT="1"/>
      <dgm:spPr/>
      <dgm:t>
        <a:bodyPr/>
        <a:lstStyle/>
        <a:p>
          <a:pPr algn="ctr"/>
          <a:r>
            <a:rPr lang="tr-TR" sz="5400" dirty="0" smtClean="0"/>
            <a:t>Sistem 1</a:t>
          </a:r>
          <a:endParaRPr lang="tr-TR" sz="5400" dirty="0"/>
        </a:p>
      </dgm:t>
    </dgm:pt>
    <dgm:pt modelId="{01FA50CF-CE5E-4308-A059-2D216C40A1D1}" type="parTrans" cxnId="{F5FC04FB-2D0F-4FF6-AE50-BE22E3578B82}">
      <dgm:prSet/>
      <dgm:spPr/>
      <dgm:t>
        <a:bodyPr/>
        <a:lstStyle/>
        <a:p>
          <a:endParaRPr lang="tr-TR"/>
        </a:p>
      </dgm:t>
    </dgm:pt>
    <dgm:pt modelId="{C75522C0-8EED-4044-91B5-61A7E0AAFC45}" type="sibTrans" cxnId="{F5FC04FB-2D0F-4FF6-AE50-BE22E3578B82}">
      <dgm:prSet/>
      <dgm:spPr/>
      <dgm:t>
        <a:bodyPr/>
        <a:lstStyle/>
        <a:p>
          <a:endParaRPr lang="tr-TR"/>
        </a:p>
      </dgm:t>
    </dgm:pt>
    <dgm:pt modelId="{32A2516B-0731-40C7-A5B8-E77D7B0AEA0C}">
      <dgm:prSet phldrT="[Metin]"/>
      <dgm:spPr/>
      <dgm:t>
        <a:bodyPr/>
        <a:lstStyle/>
        <a:p>
          <a:r>
            <a:rPr lang="tr-TR" dirty="0" smtClean="0"/>
            <a:t>Otoriter/Hiyerarşik </a:t>
          </a:r>
          <a:r>
            <a:rPr lang="tr-TR" dirty="0" smtClean="0"/>
            <a:t>Yönetim</a:t>
          </a:r>
          <a:endParaRPr lang="tr-TR" dirty="0"/>
        </a:p>
      </dgm:t>
    </dgm:pt>
    <dgm:pt modelId="{0760EF5C-BC68-46F2-93E0-1E2BE47CE21B}" type="parTrans" cxnId="{4CD12B2A-921E-4585-A328-1892F4996E3B}">
      <dgm:prSet/>
      <dgm:spPr/>
      <dgm:t>
        <a:bodyPr/>
        <a:lstStyle/>
        <a:p>
          <a:endParaRPr lang="tr-TR"/>
        </a:p>
      </dgm:t>
    </dgm:pt>
    <dgm:pt modelId="{445A5303-7755-4008-8D92-BB6DBDA5BD15}" type="sibTrans" cxnId="{4CD12B2A-921E-4585-A328-1892F4996E3B}">
      <dgm:prSet/>
      <dgm:spPr/>
      <dgm:t>
        <a:bodyPr/>
        <a:lstStyle/>
        <a:p>
          <a:endParaRPr lang="tr-TR"/>
        </a:p>
      </dgm:t>
    </dgm:pt>
    <dgm:pt modelId="{757B6434-B053-4E93-B4CE-6CC43DE87B23}">
      <dgm:prSet phldrT="[Metin]"/>
      <dgm:spPr/>
      <dgm:t>
        <a:bodyPr/>
        <a:lstStyle/>
        <a:p>
          <a:r>
            <a:rPr lang="tr-TR" dirty="0" smtClean="0"/>
            <a:t>Zayıf İletişim</a:t>
          </a:r>
          <a:endParaRPr lang="tr-TR" dirty="0"/>
        </a:p>
      </dgm:t>
    </dgm:pt>
    <dgm:pt modelId="{99FF056B-6B87-4660-8FF2-14153C519B8B}" type="parTrans" cxnId="{F9207D1F-BBA3-4345-9A07-831E726ED83F}">
      <dgm:prSet/>
      <dgm:spPr/>
      <dgm:t>
        <a:bodyPr/>
        <a:lstStyle/>
        <a:p>
          <a:endParaRPr lang="tr-TR"/>
        </a:p>
      </dgm:t>
    </dgm:pt>
    <dgm:pt modelId="{ACE6C169-22AC-438E-AFF0-135B1FE07344}" type="sibTrans" cxnId="{F9207D1F-BBA3-4345-9A07-831E726ED83F}">
      <dgm:prSet/>
      <dgm:spPr/>
      <dgm:t>
        <a:bodyPr/>
        <a:lstStyle/>
        <a:p>
          <a:endParaRPr lang="tr-TR"/>
        </a:p>
      </dgm:t>
    </dgm:pt>
    <dgm:pt modelId="{003DE5EC-9922-4A54-AD5E-5D84DBEAFE18}">
      <dgm:prSet phldrT="[Metin]"/>
      <dgm:spPr/>
      <dgm:t>
        <a:bodyPr/>
        <a:lstStyle/>
        <a:p>
          <a:r>
            <a:rPr lang="tr-TR" dirty="0" smtClean="0"/>
            <a:t>Cezalandırıcı, </a:t>
          </a:r>
          <a:r>
            <a:rPr lang="tr-TR" dirty="0" err="1" smtClean="0"/>
            <a:t>tehditvari</a:t>
          </a:r>
          <a:endParaRPr lang="tr-TR" dirty="0"/>
        </a:p>
      </dgm:t>
    </dgm:pt>
    <dgm:pt modelId="{6D3834F0-2211-4739-801E-1041F1F761CE}" type="parTrans" cxnId="{02B2D25F-E5C0-483A-B73F-687519C8755D}">
      <dgm:prSet/>
      <dgm:spPr/>
      <dgm:t>
        <a:bodyPr/>
        <a:lstStyle/>
        <a:p>
          <a:endParaRPr lang="tr-TR"/>
        </a:p>
      </dgm:t>
    </dgm:pt>
    <dgm:pt modelId="{9CC37E26-621E-4D8E-B158-39DBF77DCA05}" type="sibTrans" cxnId="{02B2D25F-E5C0-483A-B73F-687519C8755D}">
      <dgm:prSet/>
      <dgm:spPr/>
      <dgm:t>
        <a:bodyPr/>
        <a:lstStyle/>
        <a:p>
          <a:endParaRPr lang="tr-TR"/>
        </a:p>
      </dgm:t>
    </dgm:pt>
    <dgm:pt modelId="{593FFA66-73E7-4BD7-B1FF-62273600FE7C}">
      <dgm:prSet phldrT="[Metin]" custT="1"/>
      <dgm:spPr/>
      <dgm:t>
        <a:bodyPr/>
        <a:lstStyle/>
        <a:p>
          <a:pPr algn="ctr"/>
          <a:r>
            <a:rPr lang="tr-TR" sz="5400" dirty="0" smtClean="0"/>
            <a:t>Sistem 4</a:t>
          </a:r>
          <a:endParaRPr lang="tr-TR" sz="5400" dirty="0"/>
        </a:p>
      </dgm:t>
    </dgm:pt>
    <dgm:pt modelId="{B96E226A-CAAF-47A2-9559-792811C3FA58}" type="parTrans" cxnId="{C1D275EE-E3F6-46DF-BE2D-53B6DA94BBCC}">
      <dgm:prSet/>
      <dgm:spPr/>
      <dgm:t>
        <a:bodyPr/>
        <a:lstStyle/>
        <a:p>
          <a:endParaRPr lang="tr-TR"/>
        </a:p>
      </dgm:t>
    </dgm:pt>
    <dgm:pt modelId="{A1B8C8B9-307B-418D-98FA-E6A8C98F71CB}" type="sibTrans" cxnId="{C1D275EE-E3F6-46DF-BE2D-53B6DA94BBCC}">
      <dgm:prSet/>
      <dgm:spPr/>
      <dgm:t>
        <a:bodyPr/>
        <a:lstStyle/>
        <a:p>
          <a:endParaRPr lang="tr-TR"/>
        </a:p>
      </dgm:t>
    </dgm:pt>
    <dgm:pt modelId="{33E1D7FC-F344-48B0-868C-8AAB5FFE475C}">
      <dgm:prSet phldrT="[Metin]"/>
      <dgm:spPr/>
      <dgm:t>
        <a:bodyPr/>
        <a:lstStyle/>
        <a:p>
          <a:r>
            <a:rPr lang="tr-TR" dirty="0" smtClean="0"/>
            <a:t>Katılımcı Yönetim</a:t>
          </a:r>
          <a:endParaRPr lang="tr-TR" dirty="0"/>
        </a:p>
      </dgm:t>
    </dgm:pt>
    <dgm:pt modelId="{453E173B-1F79-43F3-ACB0-42D679149AE7}" type="parTrans" cxnId="{96FBC634-CF20-4099-BA4B-9AABE81CCECF}">
      <dgm:prSet/>
      <dgm:spPr/>
      <dgm:t>
        <a:bodyPr/>
        <a:lstStyle/>
        <a:p>
          <a:endParaRPr lang="tr-TR"/>
        </a:p>
      </dgm:t>
    </dgm:pt>
    <dgm:pt modelId="{5D3B6DE0-F4FC-4BF3-AC99-8C830E0BA210}" type="sibTrans" cxnId="{96FBC634-CF20-4099-BA4B-9AABE81CCECF}">
      <dgm:prSet/>
      <dgm:spPr/>
      <dgm:t>
        <a:bodyPr/>
        <a:lstStyle/>
        <a:p>
          <a:endParaRPr lang="tr-TR"/>
        </a:p>
      </dgm:t>
    </dgm:pt>
    <dgm:pt modelId="{9E711421-7257-4A5D-BD66-FE1476DB6835}">
      <dgm:prSet phldrT="[Metin]"/>
      <dgm:spPr/>
      <dgm:t>
        <a:bodyPr/>
        <a:lstStyle/>
        <a:p>
          <a:r>
            <a:rPr lang="tr-TR" dirty="0" smtClean="0"/>
            <a:t>Güçlü İletişim</a:t>
          </a:r>
          <a:endParaRPr lang="tr-TR" dirty="0"/>
        </a:p>
      </dgm:t>
    </dgm:pt>
    <dgm:pt modelId="{1F7BB145-A3D0-4A38-B21B-76AC4257C47E}" type="parTrans" cxnId="{E72E20B9-B3E2-4FD0-A250-602975543A42}">
      <dgm:prSet/>
      <dgm:spPr/>
      <dgm:t>
        <a:bodyPr/>
        <a:lstStyle/>
        <a:p>
          <a:endParaRPr lang="tr-TR"/>
        </a:p>
      </dgm:t>
    </dgm:pt>
    <dgm:pt modelId="{8656961D-EB8F-43DF-858F-4775FB7CCC79}" type="sibTrans" cxnId="{E72E20B9-B3E2-4FD0-A250-602975543A42}">
      <dgm:prSet/>
      <dgm:spPr/>
      <dgm:t>
        <a:bodyPr/>
        <a:lstStyle/>
        <a:p>
          <a:endParaRPr lang="tr-TR"/>
        </a:p>
      </dgm:t>
    </dgm:pt>
    <dgm:pt modelId="{AA24C880-15DC-4E11-9CB6-AE10BB0BDD71}">
      <dgm:prSet phldrT="[Metin]"/>
      <dgm:spPr/>
      <dgm:t>
        <a:bodyPr/>
        <a:lstStyle/>
        <a:p>
          <a:r>
            <a:rPr lang="tr-TR" dirty="0" smtClean="0"/>
            <a:t>Takdir ve ödüllendirme</a:t>
          </a:r>
          <a:endParaRPr lang="tr-TR" dirty="0"/>
        </a:p>
      </dgm:t>
    </dgm:pt>
    <dgm:pt modelId="{9F81F18A-D33F-460B-B355-32B8B6F27A95}" type="parTrans" cxnId="{EBCC2DE1-06ED-4683-9152-8D131525ED29}">
      <dgm:prSet/>
      <dgm:spPr/>
      <dgm:t>
        <a:bodyPr/>
        <a:lstStyle/>
        <a:p>
          <a:endParaRPr lang="tr-TR"/>
        </a:p>
      </dgm:t>
    </dgm:pt>
    <dgm:pt modelId="{1D2D2B50-2B71-4616-8CA4-DC02AC2D78EB}" type="sibTrans" cxnId="{EBCC2DE1-06ED-4683-9152-8D131525ED29}">
      <dgm:prSet/>
      <dgm:spPr/>
      <dgm:t>
        <a:bodyPr/>
        <a:lstStyle/>
        <a:p>
          <a:endParaRPr lang="tr-TR"/>
        </a:p>
      </dgm:t>
    </dgm:pt>
    <dgm:pt modelId="{720D373F-85F3-4087-A0F8-18DD1258CE29}" type="pres">
      <dgm:prSet presAssocID="{C01A4698-1624-471E-A492-5C90DB72D0B9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tr-TR"/>
        </a:p>
      </dgm:t>
    </dgm:pt>
    <dgm:pt modelId="{CE2FEDBB-19B3-462C-A7D5-2A82E50D52FB}" type="pres">
      <dgm:prSet presAssocID="{F99320D3-8FE4-4FD7-B8F3-6C780AF4E025}" presName="root" presStyleCnt="0">
        <dgm:presLayoutVars>
          <dgm:chMax/>
          <dgm:chPref/>
        </dgm:presLayoutVars>
      </dgm:prSet>
      <dgm:spPr/>
    </dgm:pt>
    <dgm:pt modelId="{D5A22F96-6A19-4185-9AD6-684D7E7866CB}" type="pres">
      <dgm:prSet presAssocID="{F99320D3-8FE4-4FD7-B8F3-6C780AF4E025}" presName="rootComposite" presStyleCnt="0">
        <dgm:presLayoutVars/>
      </dgm:prSet>
      <dgm:spPr/>
    </dgm:pt>
    <dgm:pt modelId="{B2EDD037-D2D0-40B1-90FB-1A9A3633C0D2}" type="pres">
      <dgm:prSet presAssocID="{F99320D3-8FE4-4FD7-B8F3-6C780AF4E025}" presName="ParentAccent" presStyleLbl="alignNode1" presStyleIdx="0" presStyleCnt="2"/>
      <dgm:spPr/>
    </dgm:pt>
    <dgm:pt modelId="{C16EECAA-08B5-4173-B911-C1AF3F4D76BA}" type="pres">
      <dgm:prSet presAssocID="{F99320D3-8FE4-4FD7-B8F3-6C780AF4E025}" presName="ParentSmallAccent" presStyleLbl="fgAcc1" presStyleIdx="0" presStyleCnt="2"/>
      <dgm:spPr/>
    </dgm:pt>
    <dgm:pt modelId="{C9790228-5BED-4CA1-A4EB-2852E459689E}" type="pres">
      <dgm:prSet presAssocID="{F99320D3-8FE4-4FD7-B8F3-6C780AF4E025}" presName="Parent" presStyleLbl="revTx" presStyleIdx="0" presStyleCnt="8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FAB3F14-806D-4E13-8A35-7B25F9DFA172}" type="pres">
      <dgm:prSet presAssocID="{F99320D3-8FE4-4FD7-B8F3-6C780AF4E025}" presName="childShape" presStyleCnt="0">
        <dgm:presLayoutVars>
          <dgm:chMax val="0"/>
          <dgm:chPref val="0"/>
        </dgm:presLayoutVars>
      </dgm:prSet>
      <dgm:spPr/>
    </dgm:pt>
    <dgm:pt modelId="{8A2655E5-9EAC-42AA-BF94-FF22376B9A3B}" type="pres">
      <dgm:prSet presAssocID="{32A2516B-0731-40C7-A5B8-E77D7B0AEA0C}" presName="childComposite" presStyleCnt="0">
        <dgm:presLayoutVars>
          <dgm:chMax val="0"/>
          <dgm:chPref val="0"/>
        </dgm:presLayoutVars>
      </dgm:prSet>
      <dgm:spPr/>
    </dgm:pt>
    <dgm:pt modelId="{A0937D6B-1BE4-424D-8A5B-DBFEE0B44E69}" type="pres">
      <dgm:prSet presAssocID="{32A2516B-0731-40C7-A5B8-E77D7B0AEA0C}" presName="ChildAccent" presStyleLbl="solidFgAcc1" presStyleIdx="0" presStyleCnt="6"/>
      <dgm:spPr/>
    </dgm:pt>
    <dgm:pt modelId="{C6C24E3B-0A22-4002-843B-616B7AC4F2B7}" type="pres">
      <dgm:prSet presAssocID="{32A2516B-0731-40C7-A5B8-E77D7B0AEA0C}" presName="Child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A19F72C-3534-4EC3-984F-B0A26DFAEC02}" type="pres">
      <dgm:prSet presAssocID="{757B6434-B053-4E93-B4CE-6CC43DE87B23}" presName="childComposite" presStyleCnt="0">
        <dgm:presLayoutVars>
          <dgm:chMax val="0"/>
          <dgm:chPref val="0"/>
        </dgm:presLayoutVars>
      </dgm:prSet>
      <dgm:spPr/>
    </dgm:pt>
    <dgm:pt modelId="{109374C4-F0A5-4284-8BA4-90038A135B04}" type="pres">
      <dgm:prSet presAssocID="{757B6434-B053-4E93-B4CE-6CC43DE87B23}" presName="ChildAccent" presStyleLbl="solidFgAcc1" presStyleIdx="1" presStyleCnt="6"/>
      <dgm:spPr/>
    </dgm:pt>
    <dgm:pt modelId="{4D7BF392-2203-45CC-BB9E-A87516C2DB0A}" type="pres">
      <dgm:prSet presAssocID="{757B6434-B053-4E93-B4CE-6CC43DE87B23}" presName="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C647619-6802-4B72-83A6-2F1C06C3EA42}" type="pres">
      <dgm:prSet presAssocID="{003DE5EC-9922-4A54-AD5E-5D84DBEAFE18}" presName="childComposite" presStyleCnt="0">
        <dgm:presLayoutVars>
          <dgm:chMax val="0"/>
          <dgm:chPref val="0"/>
        </dgm:presLayoutVars>
      </dgm:prSet>
      <dgm:spPr/>
    </dgm:pt>
    <dgm:pt modelId="{8492FF38-2C87-48B3-8D14-B407F33B6EFC}" type="pres">
      <dgm:prSet presAssocID="{003DE5EC-9922-4A54-AD5E-5D84DBEAFE18}" presName="ChildAccent" presStyleLbl="solidFgAcc1" presStyleIdx="2" presStyleCnt="6"/>
      <dgm:spPr/>
    </dgm:pt>
    <dgm:pt modelId="{370BF9F1-16D3-49BD-B419-123D5070F57F}" type="pres">
      <dgm:prSet presAssocID="{003DE5EC-9922-4A54-AD5E-5D84DBEAFE18}" presName="Child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A9D23A4-2AB6-4F00-B700-799E2C36AFF4}" type="pres">
      <dgm:prSet presAssocID="{593FFA66-73E7-4BD7-B1FF-62273600FE7C}" presName="root" presStyleCnt="0">
        <dgm:presLayoutVars>
          <dgm:chMax/>
          <dgm:chPref/>
        </dgm:presLayoutVars>
      </dgm:prSet>
      <dgm:spPr/>
    </dgm:pt>
    <dgm:pt modelId="{72C9F3A3-7A16-4BF6-8152-4E9A4D16FF29}" type="pres">
      <dgm:prSet presAssocID="{593FFA66-73E7-4BD7-B1FF-62273600FE7C}" presName="rootComposite" presStyleCnt="0">
        <dgm:presLayoutVars/>
      </dgm:prSet>
      <dgm:spPr/>
    </dgm:pt>
    <dgm:pt modelId="{D83DBD73-F922-4453-8332-D04A8A69FF5E}" type="pres">
      <dgm:prSet presAssocID="{593FFA66-73E7-4BD7-B1FF-62273600FE7C}" presName="ParentAccent" presStyleLbl="alignNode1" presStyleIdx="1" presStyleCnt="2"/>
      <dgm:spPr/>
    </dgm:pt>
    <dgm:pt modelId="{778C6981-298A-4B5C-8780-21122181920A}" type="pres">
      <dgm:prSet presAssocID="{593FFA66-73E7-4BD7-B1FF-62273600FE7C}" presName="ParentSmallAccent" presStyleLbl="fgAcc1" presStyleIdx="1" presStyleCnt="2"/>
      <dgm:spPr/>
    </dgm:pt>
    <dgm:pt modelId="{1E640A16-E8BF-43C8-8E8E-40622A857061}" type="pres">
      <dgm:prSet presAssocID="{593FFA66-73E7-4BD7-B1FF-62273600FE7C}" presName="Parent" presStyleLbl="revTx" presStyleIdx="4" presStyleCnt="8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2BE4492-4EBB-4469-97D0-AF9FB5901D91}" type="pres">
      <dgm:prSet presAssocID="{593FFA66-73E7-4BD7-B1FF-62273600FE7C}" presName="childShape" presStyleCnt="0">
        <dgm:presLayoutVars>
          <dgm:chMax val="0"/>
          <dgm:chPref val="0"/>
        </dgm:presLayoutVars>
      </dgm:prSet>
      <dgm:spPr/>
    </dgm:pt>
    <dgm:pt modelId="{EA2EC5FA-B6A5-4682-8DF0-1BE4A66256EE}" type="pres">
      <dgm:prSet presAssocID="{33E1D7FC-F344-48B0-868C-8AAB5FFE475C}" presName="childComposite" presStyleCnt="0">
        <dgm:presLayoutVars>
          <dgm:chMax val="0"/>
          <dgm:chPref val="0"/>
        </dgm:presLayoutVars>
      </dgm:prSet>
      <dgm:spPr/>
    </dgm:pt>
    <dgm:pt modelId="{BE48CDFE-1083-4CF3-9B1F-42F8BC48D980}" type="pres">
      <dgm:prSet presAssocID="{33E1D7FC-F344-48B0-868C-8AAB5FFE475C}" presName="ChildAccent" presStyleLbl="solidFgAcc1" presStyleIdx="3" presStyleCnt="6"/>
      <dgm:spPr/>
    </dgm:pt>
    <dgm:pt modelId="{21F60EF3-8E23-4D9D-8C24-848B9DDD539C}" type="pres">
      <dgm:prSet presAssocID="{33E1D7FC-F344-48B0-868C-8AAB5FFE475C}" presName="Child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AD99D38-6D6D-49AC-ADA9-EAE217611107}" type="pres">
      <dgm:prSet presAssocID="{9E711421-7257-4A5D-BD66-FE1476DB6835}" presName="childComposite" presStyleCnt="0">
        <dgm:presLayoutVars>
          <dgm:chMax val="0"/>
          <dgm:chPref val="0"/>
        </dgm:presLayoutVars>
      </dgm:prSet>
      <dgm:spPr/>
    </dgm:pt>
    <dgm:pt modelId="{72AB6683-CCE9-4DA6-9FE6-0EFBF80EA07E}" type="pres">
      <dgm:prSet presAssocID="{9E711421-7257-4A5D-BD66-FE1476DB6835}" presName="ChildAccent" presStyleLbl="solidFgAcc1" presStyleIdx="4" presStyleCnt="6"/>
      <dgm:spPr/>
    </dgm:pt>
    <dgm:pt modelId="{74DB8E05-4B8F-4B2A-ABF6-62CDBA3FFAB8}" type="pres">
      <dgm:prSet presAssocID="{9E711421-7257-4A5D-BD66-FE1476DB6835}" presName="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FB51856-DFA4-4237-BC01-6E587F540E4E}" type="pres">
      <dgm:prSet presAssocID="{AA24C880-15DC-4E11-9CB6-AE10BB0BDD71}" presName="childComposite" presStyleCnt="0">
        <dgm:presLayoutVars>
          <dgm:chMax val="0"/>
          <dgm:chPref val="0"/>
        </dgm:presLayoutVars>
      </dgm:prSet>
      <dgm:spPr/>
    </dgm:pt>
    <dgm:pt modelId="{990F2E4C-23BF-485D-9110-8238A5524FC0}" type="pres">
      <dgm:prSet presAssocID="{AA24C880-15DC-4E11-9CB6-AE10BB0BDD71}" presName="ChildAccent" presStyleLbl="solidFgAcc1" presStyleIdx="5" presStyleCnt="6"/>
      <dgm:spPr/>
    </dgm:pt>
    <dgm:pt modelId="{64581364-BD79-44BC-82EE-5F1952053DAF}" type="pres">
      <dgm:prSet presAssocID="{AA24C880-15DC-4E11-9CB6-AE10BB0BDD71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BCC2DE1-06ED-4683-9152-8D131525ED29}" srcId="{593FFA66-73E7-4BD7-B1FF-62273600FE7C}" destId="{AA24C880-15DC-4E11-9CB6-AE10BB0BDD71}" srcOrd="2" destOrd="0" parTransId="{9F81F18A-D33F-460B-B355-32B8B6F27A95}" sibTransId="{1D2D2B50-2B71-4616-8CA4-DC02AC2D78EB}"/>
    <dgm:cxn modelId="{66B2D47E-ACF3-4218-A8BB-B377988BDFE7}" type="presOf" srcId="{003DE5EC-9922-4A54-AD5E-5D84DBEAFE18}" destId="{370BF9F1-16D3-49BD-B419-123D5070F57F}" srcOrd="0" destOrd="0" presId="urn:microsoft.com/office/officeart/2008/layout/SquareAccentList"/>
    <dgm:cxn modelId="{7503BC2B-961E-4E4F-9A9C-9D5A369DB148}" type="presOf" srcId="{33E1D7FC-F344-48B0-868C-8AAB5FFE475C}" destId="{21F60EF3-8E23-4D9D-8C24-848B9DDD539C}" srcOrd="0" destOrd="0" presId="urn:microsoft.com/office/officeart/2008/layout/SquareAccentList"/>
    <dgm:cxn modelId="{A273EAF5-62FB-4743-9E53-6BC12E84BEEF}" type="presOf" srcId="{757B6434-B053-4E93-B4CE-6CC43DE87B23}" destId="{4D7BF392-2203-45CC-BB9E-A87516C2DB0A}" srcOrd="0" destOrd="0" presId="urn:microsoft.com/office/officeart/2008/layout/SquareAccentList"/>
    <dgm:cxn modelId="{BC46C382-7C50-40F5-AAB2-CF7072F2F572}" type="presOf" srcId="{593FFA66-73E7-4BD7-B1FF-62273600FE7C}" destId="{1E640A16-E8BF-43C8-8E8E-40622A857061}" srcOrd="0" destOrd="0" presId="urn:microsoft.com/office/officeart/2008/layout/SquareAccentList"/>
    <dgm:cxn modelId="{D8D09BEF-CCB3-45A2-AC90-7E42A6DBAA20}" type="presOf" srcId="{AA24C880-15DC-4E11-9CB6-AE10BB0BDD71}" destId="{64581364-BD79-44BC-82EE-5F1952053DAF}" srcOrd="0" destOrd="0" presId="urn:microsoft.com/office/officeart/2008/layout/SquareAccentList"/>
    <dgm:cxn modelId="{C5E25337-CC16-49A3-821A-F1E1960BFF5C}" type="presOf" srcId="{C01A4698-1624-471E-A492-5C90DB72D0B9}" destId="{720D373F-85F3-4087-A0F8-18DD1258CE29}" srcOrd="0" destOrd="0" presId="urn:microsoft.com/office/officeart/2008/layout/SquareAccentList"/>
    <dgm:cxn modelId="{FFDFC714-7375-4965-A783-02979141E044}" type="presOf" srcId="{9E711421-7257-4A5D-BD66-FE1476DB6835}" destId="{74DB8E05-4B8F-4B2A-ABF6-62CDBA3FFAB8}" srcOrd="0" destOrd="0" presId="urn:microsoft.com/office/officeart/2008/layout/SquareAccentList"/>
    <dgm:cxn modelId="{4CD12B2A-921E-4585-A328-1892F4996E3B}" srcId="{F99320D3-8FE4-4FD7-B8F3-6C780AF4E025}" destId="{32A2516B-0731-40C7-A5B8-E77D7B0AEA0C}" srcOrd="0" destOrd="0" parTransId="{0760EF5C-BC68-46F2-93E0-1E2BE47CE21B}" sibTransId="{445A5303-7755-4008-8D92-BB6DBDA5BD15}"/>
    <dgm:cxn modelId="{E72E20B9-B3E2-4FD0-A250-602975543A42}" srcId="{593FFA66-73E7-4BD7-B1FF-62273600FE7C}" destId="{9E711421-7257-4A5D-BD66-FE1476DB6835}" srcOrd="1" destOrd="0" parTransId="{1F7BB145-A3D0-4A38-B21B-76AC4257C47E}" sibTransId="{8656961D-EB8F-43DF-858F-4775FB7CCC79}"/>
    <dgm:cxn modelId="{36AF7017-C702-4083-9162-3FD84D2DF7B0}" type="presOf" srcId="{F99320D3-8FE4-4FD7-B8F3-6C780AF4E025}" destId="{C9790228-5BED-4CA1-A4EB-2852E459689E}" srcOrd="0" destOrd="0" presId="urn:microsoft.com/office/officeart/2008/layout/SquareAccentList"/>
    <dgm:cxn modelId="{02B2D25F-E5C0-483A-B73F-687519C8755D}" srcId="{F99320D3-8FE4-4FD7-B8F3-6C780AF4E025}" destId="{003DE5EC-9922-4A54-AD5E-5D84DBEAFE18}" srcOrd="2" destOrd="0" parTransId="{6D3834F0-2211-4739-801E-1041F1F761CE}" sibTransId="{9CC37E26-621E-4D8E-B158-39DBF77DCA05}"/>
    <dgm:cxn modelId="{C1D275EE-E3F6-46DF-BE2D-53B6DA94BBCC}" srcId="{C01A4698-1624-471E-A492-5C90DB72D0B9}" destId="{593FFA66-73E7-4BD7-B1FF-62273600FE7C}" srcOrd="1" destOrd="0" parTransId="{B96E226A-CAAF-47A2-9559-792811C3FA58}" sibTransId="{A1B8C8B9-307B-418D-98FA-E6A8C98F71CB}"/>
    <dgm:cxn modelId="{F5FC04FB-2D0F-4FF6-AE50-BE22E3578B82}" srcId="{C01A4698-1624-471E-A492-5C90DB72D0B9}" destId="{F99320D3-8FE4-4FD7-B8F3-6C780AF4E025}" srcOrd="0" destOrd="0" parTransId="{01FA50CF-CE5E-4308-A059-2D216C40A1D1}" sibTransId="{C75522C0-8EED-4044-91B5-61A7E0AAFC45}"/>
    <dgm:cxn modelId="{FA2C3998-942D-41AA-BF6F-C2691A0B5225}" type="presOf" srcId="{32A2516B-0731-40C7-A5B8-E77D7B0AEA0C}" destId="{C6C24E3B-0A22-4002-843B-616B7AC4F2B7}" srcOrd="0" destOrd="0" presId="urn:microsoft.com/office/officeart/2008/layout/SquareAccentList"/>
    <dgm:cxn modelId="{96FBC634-CF20-4099-BA4B-9AABE81CCECF}" srcId="{593FFA66-73E7-4BD7-B1FF-62273600FE7C}" destId="{33E1D7FC-F344-48B0-868C-8AAB5FFE475C}" srcOrd="0" destOrd="0" parTransId="{453E173B-1F79-43F3-ACB0-42D679149AE7}" sibTransId="{5D3B6DE0-F4FC-4BF3-AC99-8C830E0BA210}"/>
    <dgm:cxn modelId="{F9207D1F-BBA3-4345-9A07-831E726ED83F}" srcId="{F99320D3-8FE4-4FD7-B8F3-6C780AF4E025}" destId="{757B6434-B053-4E93-B4CE-6CC43DE87B23}" srcOrd="1" destOrd="0" parTransId="{99FF056B-6B87-4660-8FF2-14153C519B8B}" sibTransId="{ACE6C169-22AC-438E-AFF0-135B1FE07344}"/>
    <dgm:cxn modelId="{C7AEC54E-D021-49FD-8981-8AD3545B088F}" type="presParOf" srcId="{720D373F-85F3-4087-A0F8-18DD1258CE29}" destId="{CE2FEDBB-19B3-462C-A7D5-2A82E50D52FB}" srcOrd="0" destOrd="0" presId="urn:microsoft.com/office/officeart/2008/layout/SquareAccentList"/>
    <dgm:cxn modelId="{9F8521EE-C6C6-4C55-8063-342CCAF968CD}" type="presParOf" srcId="{CE2FEDBB-19B3-462C-A7D5-2A82E50D52FB}" destId="{D5A22F96-6A19-4185-9AD6-684D7E7866CB}" srcOrd="0" destOrd="0" presId="urn:microsoft.com/office/officeart/2008/layout/SquareAccentList"/>
    <dgm:cxn modelId="{AA7688A7-531B-41E5-8184-517FCA057DAA}" type="presParOf" srcId="{D5A22F96-6A19-4185-9AD6-684D7E7866CB}" destId="{B2EDD037-D2D0-40B1-90FB-1A9A3633C0D2}" srcOrd="0" destOrd="0" presId="urn:microsoft.com/office/officeart/2008/layout/SquareAccentList"/>
    <dgm:cxn modelId="{D410F01C-6D42-4F0C-8B94-29102A9F9A8F}" type="presParOf" srcId="{D5A22F96-6A19-4185-9AD6-684D7E7866CB}" destId="{C16EECAA-08B5-4173-B911-C1AF3F4D76BA}" srcOrd="1" destOrd="0" presId="urn:microsoft.com/office/officeart/2008/layout/SquareAccentList"/>
    <dgm:cxn modelId="{F41CEEDC-4570-4163-B470-97398EC1F8DF}" type="presParOf" srcId="{D5A22F96-6A19-4185-9AD6-684D7E7866CB}" destId="{C9790228-5BED-4CA1-A4EB-2852E459689E}" srcOrd="2" destOrd="0" presId="urn:microsoft.com/office/officeart/2008/layout/SquareAccentList"/>
    <dgm:cxn modelId="{3B3B73E5-9FC5-4558-AE25-58DDEDCEC6C2}" type="presParOf" srcId="{CE2FEDBB-19B3-462C-A7D5-2A82E50D52FB}" destId="{5FAB3F14-806D-4E13-8A35-7B25F9DFA172}" srcOrd="1" destOrd="0" presId="urn:microsoft.com/office/officeart/2008/layout/SquareAccentList"/>
    <dgm:cxn modelId="{66F68BBE-00C8-4173-9C05-5993E518CB94}" type="presParOf" srcId="{5FAB3F14-806D-4E13-8A35-7B25F9DFA172}" destId="{8A2655E5-9EAC-42AA-BF94-FF22376B9A3B}" srcOrd="0" destOrd="0" presId="urn:microsoft.com/office/officeart/2008/layout/SquareAccentList"/>
    <dgm:cxn modelId="{9E598D0F-5300-4BE0-AFAA-7B360EF1A78B}" type="presParOf" srcId="{8A2655E5-9EAC-42AA-BF94-FF22376B9A3B}" destId="{A0937D6B-1BE4-424D-8A5B-DBFEE0B44E69}" srcOrd="0" destOrd="0" presId="urn:microsoft.com/office/officeart/2008/layout/SquareAccentList"/>
    <dgm:cxn modelId="{7C79BDA6-71D7-4E43-AF51-A26D446264BB}" type="presParOf" srcId="{8A2655E5-9EAC-42AA-BF94-FF22376B9A3B}" destId="{C6C24E3B-0A22-4002-843B-616B7AC4F2B7}" srcOrd="1" destOrd="0" presId="urn:microsoft.com/office/officeart/2008/layout/SquareAccentList"/>
    <dgm:cxn modelId="{34BCE6E8-F709-40E9-8A2A-FB0C4400D35E}" type="presParOf" srcId="{5FAB3F14-806D-4E13-8A35-7B25F9DFA172}" destId="{3A19F72C-3534-4EC3-984F-B0A26DFAEC02}" srcOrd="1" destOrd="0" presId="urn:microsoft.com/office/officeart/2008/layout/SquareAccentList"/>
    <dgm:cxn modelId="{A7C24AD3-1E4E-4819-A323-D3B23492468F}" type="presParOf" srcId="{3A19F72C-3534-4EC3-984F-B0A26DFAEC02}" destId="{109374C4-F0A5-4284-8BA4-90038A135B04}" srcOrd="0" destOrd="0" presId="urn:microsoft.com/office/officeart/2008/layout/SquareAccentList"/>
    <dgm:cxn modelId="{960BE7C2-2D83-4E12-AE2E-ADC2E6D1D2DD}" type="presParOf" srcId="{3A19F72C-3534-4EC3-984F-B0A26DFAEC02}" destId="{4D7BF392-2203-45CC-BB9E-A87516C2DB0A}" srcOrd="1" destOrd="0" presId="urn:microsoft.com/office/officeart/2008/layout/SquareAccentList"/>
    <dgm:cxn modelId="{6CFD4B79-FF11-47A3-AFF5-A19D6F1B287D}" type="presParOf" srcId="{5FAB3F14-806D-4E13-8A35-7B25F9DFA172}" destId="{1C647619-6802-4B72-83A6-2F1C06C3EA42}" srcOrd="2" destOrd="0" presId="urn:microsoft.com/office/officeart/2008/layout/SquareAccentList"/>
    <dgm:cxn modelId="{FFEA8A0B-8475-4978-AA1A-09B0DCF5A99B}" type="presParOf" srcId="{1C647619-6802-4B72-83A6-2F1C06C3EA42}" destId="{8492FF38-2C87-48B3-8D14-B407F33B6EFC}" srcOrd="0" destOrd="0" presId="urn:microsoft.com/office/officeart/2008/layout/SquareAccentList"/>
    <dgm:cxn modelId="{785545CE-D699-4776-8C7D-A40E7E3BE224}" type="presParOf" srcId="{1C647619-6802-4B72-83A6-2F1C06C3EA42}" destId="{370BF9F1-16D3-49BD-B419-123D5070F57F}" srcOrd="1" destOrd="0" presId="urn:microsoft.com/office/officeart/2008/layout/SquareAccentList"/>
    <dgm:cxn modelId="{4D87FAE1-C280-4D7D-971E-B4345D549269}" type="presParOf" srcId="{720D373F-85F3-4087-A0F8-18DD1258CE29}" destId="{9A9D23A4-2AB6-4F00-B700-799E2C36AFF4}" srcOrd="1" destOrd="0" presId="urn:microsoft.com/office/officeart/2008/layout/SquareAccentList"/>
    <dgm:cxn modelId="{99F30424-A4BD-4346-AC2D-6E85AF8D1FD2}" type="presParOf" srcId="{9A9D23A4-2AB6-4F00-B700-799E2C36AFF4}" destId="{72C9F3A3-7A16-4BF6-8152-4E9A4D16FF29}" srcOrd="0" destOrd="0" presId="urn:microsoft.com/office/officeart/2008/layout/SquareAccentList"/>
    <dgm:cxn modelId="{84FBCFE7-A40F-4D38-B088-6AD358D3EB18}" type="presParOf" srcId="{72C9F3A3-7A16-4BF6-8152-4E9A4D16FF29}" destId="{D83DBD73-F922-4453-8332-D04A8A69FF5E}" srcOrd="0" destOrd="0" presId="urn:microsoft.com/office/officeart/2008/layout/SquareAccentList"/>
    <dgm:cxn modelId="{8E2652E3-7980-4341-9F5A-704CC89222A7}" type="presParOf" srcId="{72C9F3A3-7A16-4BF6-8152-4E9A4D16FF29}" destId="{778C6981-298A-4B5C-8780-21122181920A}" srcOrd="1" destOrd="0" presId="urn:microsoft.com/office/officeart/2008/layout/SquareAccentList"/>
    <dgm:cxn modelId="{233D5377-B3D6-4CF7-9A83-EB5E392374E4}" type="presParOf" srcId="{72C9F3A3-7A16-4BF6-8152-4E9A4D16FF29}" destId="{1E640A16-E8BF-43C8-8E8E-40622A857061}" srcOrd="2" destOrd="0" presId="urn:microsoft.com/office/officeart/2008/layout/SquareAccentList"/>
    <dgm:cxn modelId="{A512040C-747E-4CF9-9DAA-7456F97E7373}" type="presParOf" srcId="{9A9D23A4-2AB6-4F00-B700-799E2C36AFF4}" destId="{E2BE4492-4EBB-4469-97D0-AF9FB5901D91}" srcOrd="1" destOrd="0" presId="urn:microsoft.com/office/officeart/2008/layout/SquareAccentList"/>
    <dgm:cxn modelId="{793CF6AE-6173-4AD8-906C-BA3B381B2FC8}" type="presParOf" srcId="{E2BE4492-4EBB-4469-97D0-AF9FB5901D91}" destId="{EA2EC5FA-B6A5-4682-8DF0-1BE4A66256EE}" srcOrd="0" destOrd="0" presId="urn:microsoft.com/office/officeart/2008/layout/SquareAccentList"/>
    <dgm:cxn modelId="{E707F26D-CD3E-42A8-8ECC-56DCBD87AA91}" type="presParOf" srcId="{EA2EC5FA-B6A5-4682-8DF0-1BE4A66256EE}" destId="{BE48CDFE-1083-4CF3-9B1F-42F8BC48D980}" srcOrd="0" destOrd="0" presId="urn:microsoft.com/office/officeart/2008/layout/SquareAccentList"/>
    <dgm:cxn modelId="{3352E1B7-53C9-4B7C-9ACF-BD9657A08470}" type="presParOf" srcId="{EA2EC5FA-B6A5-4682-8DF0-1BE4A66256EE}" destId="{21F60EF3-8E23-4D9D-8C24-848B9DDD539C}" srcOrd="1" destOrd="0" presId="urn:microsoft.com/office/officeart/2008/layout/SquareAccentList"/>
    <dgm:cxn modelId="{AE24F5F3-69F3-40A0-ADD0-A208311A6891}" type="presParOf" srcId="{E2BE4492-4EBB-4469-97D0-AF9FB5901D91}" destId="{0AD99D38-6D6D-49AC-ADA9-EAE217611107}" srcOrd="1" destOrd="0" presId="urn:microsoft.com/office/officeart/2008/layout/SquareAccentList"/>
    <dgm:cxn modelId="{F6E7F5AC-6B02-4B78-B993-2C18894D8E54}" type="presParOf" srcId="{0AD99D38-6D6D-49AC-ADA9-EAE217611107}" destId="{72AB6683-CCE9-4DA6-9FE6-0EFBF80EA07E}" srcOrd="0" destOrd="0" presId="urn:microsoft.com/office/officeart/2008/layout/SquareAccentList"/>
    <dgm:cxn modelId="{E6F9EF8E-BB54-4C2E-BE6A-C04F18BDDAD4}" type="presParOf" srcId="{0AD99D38-6D6D-49AC-ADA9-EAE217611107}" destId="{74DB8E05-4B8F-4B2A-ABF6-62CDBA3FFAB8}" srcOrd="1" destOrd="0" presId="urn:microsoft.com/office/officeart/2008/layout/SquareAccentList"/>
    <dgm:cxn modelId="{1D10DF08-B07E-492A-B3FA-C54A72FF38D2}" type="presParOf" srcId="{E2BE4492-4EBB-4469-97D0-AF9FB5901D91}" destId="{EFB51856-DFA4-4237-BC01-6E587F540E4E}" srcOrd="2" destOrd="0" presId="urn:microsoft.com/office/officeart/2008/layout/SquareAccentList"/>
    <dgm:cxn modelId="{E3FAEA8B-FC06-4655-8DCC-ED356B954FCD}" type="presParOf" srcId="{EFB51856-DFA4-4237-BC01-6E587F540E4E}" destId="{990F2E4C-23BF-485D-9110-8238A5524FC0}" srcOrd="0" destOrd="0" presId="urn:microsoft.com/office/officeart/2008/layout/SquareAccentList"/>
    <dgm:cxn modelId="{6119461E-7E7B-4889-87C4-84FAB513B00F}" type="presParOf" srcId="{EFB51856-DFA4-4237-BC01-6E587F540E4E}" destId="{64581364-BD79-44BC-82EE-5F1952053DAF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2E22095-4E28-4B3D-A45C-48795220B8F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0541F3D0-1B93-427F-8825-FB04FCCF4C1C}">
      <dgm:prSet phldrT="[Metin]"/>
      <dgm:spPr/>
      <dgm:t>
        <a:bodyPr/>
        <a:lstStyle/>
        <a:p>
          <a:r>
            <a:rPr lang="tr-TR" dirty="0" smtClean="0"/>
            <a:t>Pasif</a:t>
          </a:r>
          <a:endParaRPr lang="tr-TR" dirty="0"/>
        </a:p>
      </dgm:t>
    </dgm:pt>
    <dgm:pt modelId="{EB38B65F-3395-4490-9704-01D37C47E557}" type="parTrans" cxnId="{80997EFA-68DC-4865-A942-041B6A97F0AB}">
      <dgm:prSet/>
      <dgm:spPr/>
      <dgm:t>
        <a:bodyPr/>
        <a:lstStyle/>
        <a:p>
          <a:endParaRPr lang="tr-TR"/>
        </a:p>
      </dgm:t>
    </dgm:pt>
    <dgm:pt modelId="{B473DE53-1803-44CB-ABF4-F1670C708367}" type="sibTrans" cxnId="{80997EFA-68DC-4865-A942-041B6A97F0AB}">
      <dgm:prSet/>
      <dgm:spPr/>
      <dgm:t>
        <a:bodyPr/>
        <a:lstStyle/>
        <a:p>
          <a:endParaRPr lang="tr-TR"/>
        </a:p>
      </dgm:t>
    </dgm:pt>
    <dgm:pt modelId="{4E6C302D-9B84-4155-94C4-6E78B972A9C8}">
      <dgm:prSet phldrT="[Metin]"/>
      <dgm:spPr/>
      <dgm:t>
        <a:bodyPr/>
        <a:lstStyle/>
        <a:p>
          <a:endParaRPr lang="tr-TR" dirty="0"/>
        </a:p>
      </dgm:t>
    </dgm:pt>
    <dgm:pt modelId="{F28E6568-7DE0-4DA1-BC71-F3AA0A9832E4}" type="parTrans" cxnId="{D9823EF2-5F00-4F63-8000-40277C30A29D}">
      <dgm:prSet/>
      <dgm:spPr/>
      <dgm:t>
        <a:bodyPr/>
        <a:lstStyle/>
        <a:p>
          <a:endParaRPr lang="tr-TR"/>
        </a:p>
      </dgm:t>
    </dgm:pt>
    <dgm:pt modelId="{BA7D2147-F634-4137-881E-237D21DAF340}" type="sibTrans" cxnId="{D9823EF2-5F00-4F63-8000-40277C30A29D}">
      <dgm:prSet/>
      <dgm:spPr/>
      <dgm:t>
        <a:bodyPr/>
        <a:lstStyle/>
        <a:p>
          <a:endParaRPr lang="tr-TR"/>
        </a:p>
      </dgm:t>
    </dgm:pt>
    <dgm:pt modelId="{9ACF6114-F44F-491F-A3E4-5827A459EEB2}">
      <dgm:prSet phldrT="[Metin]"/>
      <dgm:spPr/>
      <dgm:t>
        <a:bodyPr/>
        <a:lstStyle/>
        <a:p>
          <a:r>
            <a:rPr lang="tr-TR" dirty="0" smtClean="0"/>
            <a:t>İlgisizlik</a:t>
          </a:r>
          <a:endParaRPr lang="tr-TR" dirty="0"/>
        </a:p>
      </dgm:t>
    </dgm:pt>
    <dgm:pt modelId="{F07E4BF7-8DDE-449D-875F-76267979B80F}" type="parTrans" cxnId="{5814F34E-9D01-4210-8376-CB8B4D41940D}">
      <dgm:prSet/>
      <dgm:spPr/>
      <dgm:t>
        <a:bodyPr/>
        <a:lstStyle/>
        <a:p>
          <a:endParaRPr lang="tr-TR"/>
        </a:p>
      </dgm:t>
    </dgm:pt>
    <dgm:pt modelId="{9A7372FE-F1BD-4FEC-B66C-657C746AFB4B}" type="sibTrans" cxnId="{5814F34E-9D01-4210-8376-CB8B4D41940D}">
      <dgm:prSet/>
      <dgm:spPr/>
      <dgm:t>
        <a:bodyPr/>
        <a:lstStyle/>
        <a:p>
          <a:endParaRPr lang="tr-TR"/>
        </a:p>
      </dgm:t>
    </dgm:pt>
    <dgm:pt modelId="{3D0DAA11-4B4F-443F-8D5D-EB20AA980085}">
      <dgm:prSet phldrT="[Metin]"/>
      <dgm:spPr/>
      <dgm:t>
        <a:bodyPr/>
        <a:lstStyle/>
        <a:p>
          <a:endParaRPr lang="tr-TR" dirty="0"/>
        </a:p>
      </dgm:t>
    </dgm:pt>
    <dgm:pt modelId="{77B912F3-94AE-41A2-B174-8FC48AC73C7F}" type="parTrans" cxnId="{719C5500-B84B-4C4D-A5F6-B29A8535D454}">
      <dgm:prSet/>
      <dgm:spPr/>
      <dgm:t>
        <a:bodyPr/>
        <a:lstStyle/>
        <a:p>
          <a:endParaRPr lang="tr-TR"/>
        </a:p>
      </dgm:t>
    </dgm:pt>
    <dgm:pt modelId="{D911FA08-46FE-4335-80FB-1EBC574D5D36}" type="sibTrans" cxnId="{719C5500-B84B-4C4D-A5F6-B29A8535D454}">
      <dgm:prSet/>
      <dgm:spPr/>
      <dgm:t>
        <a:bodyPr/>
        <a:lstStyle/>
        <a:p>
          <a:endParaRPr lang="tr-TR"/>
        </a:p>
      </dgm:t>
    </dgm:pt>
    <dgm:pt modelId="{A25369D2-24B2-4F74-9E81-D08AC87C6481}">
      <dgm:prSet phldrT="[Metin]"/>
      <dgm:spPr/>
      <dgm:t>
        <a:bodyPr/>
        <a:lstStyle/>
        <a:p>
          <a:r>
            <a:rPr lang="tr-TR" dirty="0" smtClean="0"/>
            <a:t>Bağımlı</a:t>
          </a:r>
          <a:endParaRPr lang="tr-TR" dirty="0"/>
        </a:p>
      </dgm:t>
    </dgm:pt>
    <dgm:pt modelId="{B46DDA00-5DBD-42AC-9E0E-354885B504D6}" type="parTrans" cxnId="{C7D3E3DD-FEB1-4405-86F0-5351007CA751}">
      <dgm:prSet/>
      <dgm:spPr/>
      <dgm:t>
        <a:bodyPr/>
        <a:lstStyle/>
        <a:p>
          <a:endParaRPr lang="tr-TR"/>
        </a:p>
      </dgm:t>
    </dgm:pt>
    <dgm:pt modelId="{7817BFE1-B865-4403-875D-98CA6381DB8A}" type="sibTrans" cxnId="{C7D3E3DD-FEB1-4405-86F0-5351007CA751}">
      <dgm:prSet/>
      <dgm:spPr/>
      <dgm:t>
        <a:bodyPr/>
        <a:lstStyle/>
        <a:p>
          <a:endParaRPr lang="tr-TR"/>
        </a:p>
      </dgm:t>
    </dgm:pt>
    <dgm:pt modelId="{47A0F19D-2A56-4BF7-872B-1D9F9DE30837}">
      <dgm:prSet phldrT="[Metin]"/>
      <dgm:spPr/>
      <dgm:t>
        <a:bodyPr/>
        <a:lstStyle/>
        <a:p>
          <a:r>
            <a:rPr lang="tr-TR" dirty="0" smtClean="0"/>
            <a:t>Kendi benliğinden habersiz</a:t>
          </a:r>
          <a:endParaRPr lang="tr-TR" dirty="0"/>
        </a:p>
      </dgm:t>
    </dgm:pt>
    <dgm:pt modelId="{3B3AC4B2-411A-4D1E-BED5-F43BC04278F6}" type="parTrans" cxnId="{DFAB43DD-0773-4BBD-9D11-24B469EBA9F0}">
      <dgm:prSet/>
      <dgm:spPr/>
      <dgm:t>
        <a:bodyPr/>
        <a:lstStyle/>
        <a:p>
          <a:endParaRPr lang="tr-TR"/>
        </a:p>
      </dgm:t>
    </dgm:pt>
    <dgm:pt modelId="{C66B6B7F-7CC9-4D9B-B1CE-4CE928F2A0BD}" type="sibTrans" cxnId="{DFAB43DD-0773-4BBD-9D11-24B469EBA9F0}">
      <dgm:prSet/>
      <dgm:spPr/>
      <dgm:t>
        <a:bodyPr/>
        <a:lstStyle/>
        <a:p>
          <a:endParaRPr lang="tr-TR"/>
        </a:p>
      </dgm:t>
    </dgm:pt>
    <dgm:pt modelId="{CE85E9F6-5384-4BFC-8F84-6974E97445F5}" type="pres">
      <dgm:prSet presAssocID="{52E22095-4E28-4B3D-A45C-48795220B8F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AA0C2E49-A62E-46A8-9949-45F64B4A4348}" type="pres">
      <dgm:prSet presAssocID="{0541F3D0-1B93-427F-8825-FB04FCCF4C1C}" presName="parentText" presStyleLbl="node1" presStyleIdx="0" presStyleCnt="4" custScaleY="130409" custLinFactNeighborX="1675" custLinFactNeighborY="-2319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BA3F29D-09B7-4CA5-8320-DCEAF196CC03}" type="pres">
      <dgm:prSet presAssocID="{0541F3D0-1B93-427F-8825-FB04FCCF4C1C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49E2256-5102-424C-9AD9-CB91E6365FEB}" type="pres">
      <dgm:prSet presAssocID="{A25369D2-24B2-4F74-9E81-D08AC87C6481}" presName="parentText" presStyleLbl="node1" presStyleIdx="1" presStyleCnt="4" custScaleY="128026" custLinFactY="-18335" custLinFactNeighborX="-33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D35AF8F-2397-4F44-A161-0D71DAD16764}" type="pres">
      <dgm:prSet presAssocID="{7817BFE1-B865-4403-875D-98CA6381DB8A}" presName="spacer" presStyleCnt="0"/>
      <dgm:spPr/>
    </dgm:pt>
    <dgm:pt modelId="{32564429-9C23-40DB-903C-808673C963EE}" type="pres">
      <dgm:prSet presAssocID="{9ACF6114-F44F-491F-A3E4-5827A459EEB2}" presName="parentText" presStyleLbl="node1" presStyleIdx="2" presStyleCnt="4" custScaleY="107648" custLinFactNeighborX="-670" custLinFactNeighborY="-716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55001FE-E93E-434B-B0F1-AE01AEC41013}" type="pres">
      <dgm:prSet presAssocID="{9ACF6114-F44F-491F-A3E4-5827A459EEB2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D50C36D-D261-41D0-AA5A-3FF18BE8E9AC}" type="pres">
      <dgm:prSet presAssocID="{47A0F19D-2A56-4BF7-872B-1D9F9DE30837}" presName="parentText" presStyleLbl="node1" presStyleIdx="3" presStyleCnt="4" custScaleY="101781" custLinFactNeighborX="670" custLinFactNeighborY="-7260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814F34E-9D01-4210-8376-CB8B4D41940D}" srcId="{52E22095-4E28-4B3D-A45C-48795220B8F7}" destId="{9ACF6114-F44F-491F-A3E4-5827A459EEB2}" srcOrd="2" destOrd="0" parTransId="{F07E4BF7-8DDE-449D-875F-76267979B80F}" sibTransId="{9A7372FE-F1BD-4FEC-B66C-657C746AFB4B}"/>
    <dgm:cxn modelId="{4D4BCBA4-F736-4F4B-A344-3007DBD866F3}" type="presOf" srcId="{52E22095-4E28-4B3D-A45C-48795220B8F7}" destId="{CE85E9F6-5384-4BFC-8F84-6974E97445F5}" srcOrd="0" destOrd="0" presId="urn:microsoft.com/office/officeart/2005/8/layout/vList2"/>
    <dgm:cxn modelId="{F312775A-2370-474C-A086-C882D0C81878}" type="presOf" srcId="{47A0F19D-2A56-4BF7-872B-1D9F9DE30837}" destId="{6D50C36D-D261-41D0-AA5A-3FF18BE8E9AC}" srcOrd="0" destOrd="0" presId="urn:microsoft.com/office/officeart/2005/8/layout/vList2"/>
    <dgm:cxn modelId="{BEA23FB7-9925-4C34-83C9-C97ECE0FA6C7}" type="presOf" srcId="{9ACF6114-F44F-491F-A3E4-5827A459EEB2}" destId="{32564429-9C23-40DB-903C-808673C963EE}" srcOrd="0" destOrd="0" presId="urn:microsoft.com/office/officeart/2005/8/layout/vList2"/>
    <dgm:cxn modelId="{013675F7-514F-4BA6-923B-5558A7C8B570}" type="presOf" srcId="{A25369D2-24B2-4F74-9E81-D08AC87C6481}" destId="{149E2256-5102-424C-9AD9-CB91E6365FEB}" srcOrd="0" destOrd="0" presId="urn:microsoft.com/office/officeart/2005/8/layout/vList2"/>
    <dgm:cxn modelId="{C7D3E3DD-FEB1-4405-86F0-5351007CA751}" srcId="{52E22095-4E28-4B3D-A45C-48795220B8F7}" destId="{A25369D2-24B2-4F74-9E81-D08AC87C6481}" srcOrd="1" destOrd="0" parTransId="{B46DDA00-5DBD-42AC-9E0E-354885B504D6}" sibTransId="{7817BFE1-B865-4403-875D-98CA6381DB8A}"/>
    <dgm:cxn modelId="{46323B11-8CFF-4228-A332-9B2B545EC40D}" type="presOf" srcId="{4E6C302D-9B84-4155-94C4-6E78B972A9C8}" destId="{8BA3F29D-09B7-4CA5-8320-DCEAF196CC03}" srcOrd="0" destOrd="0" presId="urn:microsoft.com/office/officeart/2005/8/layout/vList2"/>
    <dgm:cxn modelId="{80997EFA-68DC-4865-A942-041B6A97F0AB}" srcId="{52E22095-4E28-4B3D-A45C-48795220B8F7}" destId="{0541F3D0-1B93-427F-8825-FB04FCCF4C1C}" srcOrd="0" destOrd="0" parTransId="{EB38B65F-3395-4490-9704-01D37C47E557}" sibTransId="{B473DE53-1803-44CB-ABF4-F1670C708367}"/>
    <dgm:cxn modelId="{DFAB43DD-0773-4BBD-9D11-24B469EBA9F0}" srcId="{52E22095-4E28-4B3D-A45C-48795220B8F7}" destId="{47A0F19D-2A56-4BF7-872B-1D9F9DE30837}" srcOrd="3" destOrd="0" parTransId="{3B3AC4B2-411A-4D1E-BED5-F43BC04278F6}" sibTransId="{C66B6B7F-7CC9-4D9B-B1CE-4CE928F2A0BD}"/>
    <dgm:cxn modelId="{D9823EF2-5F00-4F63-8000-40277C30A29D}" srcId="{0541F3D0-1B93-427F-8825-FB04FCCF4C1C}" destId="{4E6C302D-9B84-4155-94C4-6E78B972A9C8}" srcOrd="0" destOrd="0" parTransId="{F28E6568-7DE0-4DA1-BC71-F3AA0A9832E4}" sibTransId="{BA7D2147-F634-4137-881E-237D21DAF340}"/>
    <dgm:cxn modelId="{719C5500-B84B-4C4D-A5F6-B29A8535D454}" srcId="{9ACF6114-F44F-491F-A3E4-5827A459EEB2}" destId="{3D0DAA11-4B4F-443F-8D5D-EB20AA980085}" srcOrd="0" destOrd="0" parTransId="{77B912F3-94AE-41A2-B174-8FC48AC73C7F}" sibTransId="{D911FA08-46FE-4335-80FB-1EBC574D5D36}"/>
    <dgm:cxn modelId="{5A68513F-20A2-4B15-AC7B-5AB941FD97ED}" type="presOf" srcId="{3D0DAA11-4B4F-443F-8D5D-EB20AA980085}" destId="{055001FE-E93E-434B-B0F1-AE01AEC41013}" srcOrd="0" destOrd="0" presId="urn:microsoft.com/office/officeart/2005/8/layout/vList2"/>
    <dgm:cxn modelId="{F327C748-D3A9-4AAA-92C1-10E6184B684F}" type="presOf" srcId="{0541F3D0-1B93-427F-8825-FB04FCCF4C1C}" destId="{AA0C2E49-A62E-46A8-9949-45F64B4A4348}" srcOrd="0" destOrd="0" presId="urn:microsoft.com/office/officeart/2005/8/layout/vList2"/>
    <dgm:cxn modelId="{4E54C25A-BBCF-4970-919D-E0EBE949C18A}" type="presParOf" srcId="{CE85E9F6-5384-4BFC-8F84-6974E97445F5}" destId="{AA0C2E49-A62E-46A8-9949-45F64B4A4348}" srcOrd="0" destOrd="0" presId="urn:microsoft.com/office/officeart/2005/8/layout/vList2"/>
    <dgm:cxn modelId="{96A1BF6A-476F-44CB-A6A7-6B544BB184B0}" type="presParOf" srcId="{CE85E9F6-5384-4BFC-8F84-6974E97445F5}" destId="{8BA3F29D-09B7-4CA5-8320-DCEAF196CC03}" srcOrd="1" destOrd="0" presId="urn:microsoft.com/office/officeart/2005/8/layout/vList2"/>
    <dgm:cxn modelId="{4AB6EBBA-5B4E-42B4-9861-540011769C7F}" type="presParOf" srcId="{CE85E9F6-5384-4BFC-8F84-6974E97445F5}" destId="{149E2256-5102-424C-9AD9-CB91E6365FEB}" srcOrd="2" destOrd="0" presId="urn:microsoft.com/office/officeart/2005/8/layout/vList2"/>
    <dgm:cxn modelId="{64C0E2F9-A011-4F96-BE40-AEEF72D51893}" type="presParOf" srcId="{CE85E9F6-5384-4BFC-8F84-6974E97445F5}" destId="{BD35AF8F-2397-4F44-A161-0D71DAD16764}" srcOrd="3" destOrd="0" presId="urn:microsoft.com/office/officeart/2005/8/layout/vList2"/>
    <dgm:cxn modelId="{C85A2BFD-4011-4D13-8793-7FE117695579}" type="presParOf" srcId="{CE85E9F6-5384-4BFC-8F84-6974E97445F5}" destId="{32564429-9C23-40DB-903C-808673C963EE}" srcOrd="4" destOrd="0" presId="urn:microsoft.com/office/officeart/2005/8/layout/vList2"/>
    <dgm:cxn modelId="{118FB925-3A53-4A76-B0DC-71CC7B520DEF}" type="presParOf" srcId="{CE85E9F6-5384-4BFC-8F84-6974E97445F5}" destId="{055001FE-E93E-434B-B0F1-AE01AEC41013}" srcOrd="5" destOrd="0" presId="urn:microsoft.com/office/officeart/2005/8/layout/vList2"/>
    <dgm:cxn modelId="{2EE70F2A-7E00-484D-9D0D-96745E9A508F}" type="presParOf" srcId="{CE85E9F6-5384-4BFC-8F84-6974E97445F5}" destId="{6D50C36D-D261-41D0-AA5A-3FF18BE8E9A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2E22095-4E28-4B3D-A45C-48795220B8F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0541F3D0-1B93-427F-8825-FB04FCCF4C1C}">
      <dgm:prSet phldrT="[Metin]"/>
      <dgm:spPr/>
      <dgm:t>
        <a:bodyPr/>
        <a:lstStyle/>
        <a:p>
          <a:r>
            <a:rPr lang="tr-TR" dirty="0" smtClean="0"/>
            <a:t>Aktif</a:t>
          </a:r>
          <a:endParaRPr lang="tr-TR" dirty="0"/>
        </a:p>
      </dgm:t>
    </dgm:pt>
    <dgm:pt modelId="{EB38B65F-3395-4490-9704-01D37C47E557}" type="parTrans" cxnId="{80997EFA-68DC-4865-A942-041B6A97F0AB}">
      <dgm:prSet/>
      <dgm:spPr/>
      <dgm:t>
        <a:bodyPr/>
        <a:lstStyle/>
        <a:p>
          <a:endParaRPr lang="tr-TR"/>
        </a:p>
      </dgm:t>
    </dgm:pt>
    <dgm:pt modelId="{B473DE53-1803-44CB-ABF4-F1670C708367}" type="sibTrans" cxnId="{80997EFA-68DC-4865-A942-041B6A97F0AB}">
      <dgm:prSet/>
      <dgm:spPr/>
      <dgm:t>
        <a:bodyPr/>
        <a:lstStyle/>
        <a:p>
          <a:endParaRPr lang="tr-TR"/>
        </a:p>
      </dgm:t>
    </dgm:pt>
    <dgm:pt modelId="{4E6C302D-9B84-4155-94C4-6E78B972A9C8}">
      <dgm:prSet phldrT="[Metin]"/>
      <dgm:spPr/>
      <dgm:t>
        <a:bodyPr/>
        <a:lstStyle/>
        <a:p>
          <a:endParaRPr lang="tr-TR" dirty="0"/>
        </a:p>
      </dgm:t>
    </dgm:pt>
    <dgm:pt modelId="{F28E6568-7DE0-4DA1-BC71-F3AA0A9832E4}" type="parTrans" cxnId="{D9823EF2-5F00-4F63-8000-40277C30A29D}">
      <dgm:prSet/>
      <dgm:spPr/>
      <dgm:t>
        <a:bodyPr/>
        <a:lstStyle/>
        <a:p>
          <a:endParaRPr lang="tr-TR"/>
        </a:p>
      </dgm:t>
    </dgm:pt>
    <dgm:pt modelId="{BA7D2147-F634-4137-881E-237D21DAF340}" type="sibTrans" cxnId="{D9823EF2-5F00-4F63-8000-40277C30A29D}">
      <dgm:prSet/>
      <dgm:spPr/>
      <dgm:t>
        <a:bodyPr/>
        <a:lstStyle/>
        <a:p>
          <a:endParaRPr lang="tr-TR"/>
        </a:p>
      </dgm:t>
    </dgm:pt>
    <dgm:pt modelId="{9ACF6114-F44F-491F-A3E4-5827A459EEB2}">
      <dgm:prSet phldrT="[Metin]"/>
      <dgm:spPr/>
      <dgm:t>
        <a:bodyPr/>
        <a:lstStyle/>
        <a:p>
          <a:r>
            <a:rPr lang="tr-TR" dirty="0" smtClean="0"/>
            <a:t>Merak duyan/Derin ilgili</a:t>
          </a:r>
          <a:endParaRPr lang="tr-TR" dirty="0"/>
        </a:p>
      </dgm:t>
    </dgm:pt>
    <dgm:pt modelId="{F07E4BF7-8DDE-449D-875F-76267979B80F}" type="parTrans" cxnId="{5814F34E-9D01-4210-8376-CB8B4D41940D}">
      <dgm:prSet/>
      <dgm:spPr/>
      <dgm:t>
        <a:bodyPr/>
        <a:lstStyle/>
        <a:p>
          <a:endParaRPr lang="tr-TR"/>
        </a:p>
      </dgm:t>
    </dgm:pt>
    <dgm:pt modelId="{9A7372FE-F1BD-4FEC-B66C-657C746AFB4B}" type="sibTrans" cxnId="{5814F34E-9D01-4210-8376-CB8B4D41940D}">
      <dgm:prSet/>
      <dgm:spPr/>
      <dgm:t>
        <a:bodyPr/>
        <a:lstStyle/>
        <a:p>
          <a:endParaRPr lang="tr-TR"/>
        </a:p>
      </dgm:t>
    </dgm:pt>
    <dgm:pt modelId="{3D0DAA11-4B4F-443F-8D5D-EB20AA980085}">
      <dgm:prSet phldrT="[Metin]"/>
      <dgm:spPr/>
      <dgm:t>
        <a:bodyPr/>
        <a:lstStyle/>
        <a:p>
          <a:endParaRPr lang="tr-TR" dirty="0"/>
        </a:p>
      </dgm:t>
    </dgm:pt>
    <dgm:pt modelId="{77B912F3-94AE-41A2-B174-8FC48AC73C7F}" type="parTrans" cxnId="{719C5500-B84B-4C4D-A5F6-B29A8535D454}">
      <dgm:prSet/>
      <dgm:spPr/>
      <dgm:t>
        <a:bodyPr/>
        <a:lstStyle/>
        <a:p>
          <a:endParaRPr lang="tr-TR"/>
        </a:p>
      </dgm:t>
    </dgm:pt>
    <dgm:pt modelId="{D911FA08-46FE-4335-80FB-1EBC574D5D36}" type="sibTrans" cxnId="{719C5500-B84B-4C4D-A5F6-B29A8535D454}">
      <dgm:prSet/>
      <dgm:spPr/>
      <dgm:t>
        <a:bodyPr/>
        <a:lstStyle/>
        <a:p>
          <a:endParaRPr lang="tr-TR"/>
        </a:p>
      </dgm:t>
    </dgm:pt>
    <dgm:pt modelId="{A25369D2-24B2-4F74-9E81-D08AC87C6481}">
      <dgm:prSet phldrT="[Metin]"/>
      <dgm:spPr/>
      <dgm:t>
        <a:bodyPr/>
        <a:lstStyle/>
        <a:p>
          <a:r>
            <a:rPr lang="tr-TR" dirty="0" smtClean="0"/>
            <a:t>Bağımsız çalışabilen</a:t>
          </a:r>
          <a:endParaRPr lang="tr-TR" dirty="0"/>
        </a:p>
      </dgm:t>
    </dgm:pt>
    <dgm:pt modelId="{B46DDA00-5DBD-42AC-9E0E-354885B504D6}" type="parTrans" cxnId="{C7D3E3DD-FEB1-4405-86F0-5351007CA751}">
      <dgm:prSet/>
      <dgm:spPr/>
      <dgm:t>
        <a:bodyPr/>
        <a:lstStyle/>
        <a:p>
          <a:endParaRPr lang="tr-TR"/>
        </a:p>
      </dgm:t>
    </dgm:pt>
    <dgm:pt modelId="{7817BFE1-B865-4403-875D-98CA6381DB8A}" type="sibTrans" cxnId="{C7D3E3DD-FEB1-4405-86F0-5351007CA751}">
      <dgm:prSet/>
      <dgm:spPr/>
      <dgm:t>
        <a:bodyPr/>
        <a:lstStyle/>
        <a:p>
          <a:endParaRPr lang="tr-TR"/>
        </a:p>
      </dgm:t>
    </dgm:pt>
    <dgm:pt modelId="{47A0F19D-2A56-4BF7-872B-1D9F9DE30837}">
      <dgm:prSet phldrT="[Metin]"/>
      <dgm:spPr/>
      <dgm:t>
        <a:bodyPr/>
        <a:lstStyle/>
        <a:p>
          <a:r>
            <a:rPr lang="tr-TR" dirty="0" smtClean="0"/>
            <a:t>Kendine duyarlı olma</a:t>
          </a:r>
          <a:endParaRPr lang="tr-TR" dirty="0"/>
        </a:p>
      </dgm:t>
    </dgm:pt>
    <dgm:pt modelId="{3B3AC4B2-411A-4D1E-BED5-F43BC04278F6}" type="parTrans" cxnId="{DFAB43DD-0773-4BBD-9D11-24B469EBA9F0}">
      <dgm:prSet/>
      <dgm:spPr/>
      <dgm:t>
        <a:bodyPr/>
        <a:lstStyle/>
        <a:p>
          <a:endParaRPr lang="tr-TR"/>
        </a:p>
      </dgm:t>
    </dgm:pt>
    <dgm:pt modelId="{C66B6B7F-7CC9-4D9B-B1CE-4CE928F2A0BD}" type="sibTrans" cxnId="{DFAB43DD-0773-4BBD-9D11-24B469EBA9F0}">
      <dgm:prSet/>
      <dgm:spPr/>
      <dgm:t>
        <a:bodyPr/>
        <a:lstStyle/>
        <a:p>
          <a:endParaRPr lang="tr-TR"/>
        </a:p>
      </dgm:t>
    </dgm:pt>
    <dgm:pt modelId="{CE85E9F6-5384-4BFC-8F84-6974E97445F5}" type="pres">
      <dgm:prSet presAssocID="{52E22095-4E28-4B3D-A45C-48795220B8F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AA0C2E49-A62E-46A8-9949-45F64B4A4348}" type="pres">
      <dgm:prSet presAssocID="{0541F3D0-1B93-427F-8825-FB04FCCF4C1C}" presName="parentText" presStyleLbl="node1" presStyleIdx="0" presStyleCnt="4" custScaleY="130409" custLinFactNeighborX="1675" custLinFactNeighborY="-2319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BA3F29D-09B7-4CA5-8320-DCEAF196CC03}" type="pres">
      <dgm:prSet presAssocID="{0541F3D0-1B93-427F-8825-FB04FCCF4C1C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49E2256-5102-424C-9AD9-CB91E6365FEB}" type="pres">
      <dgm:prSet presAssocID="{A25369D2-24B2-4F74-9E81-D08AC87C6481}" presName="parentText" presStyleLbl="node1" presStyleIdx="1" presStyleCnt="4" custScaleY="128026" custLinFactY="-18335" custLinFactNeighborX="-33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D35AF8F-2397-4F44-A161-0D71DAD16764}" type="pres">
      <dgm:prSet presAssocID="{7817BFE1-B865-4403-875D-98CA6381DB8A}" presName="spacer" presStyleCnt="0"/>
      <dgm:spPr/>
    </dgm:pt>
    <dgm:pt modelId="{32564429-9C23-40DB-903C-808673C963EE}" type="pres">
      <dgm:prSet presAssocID="{9ACF6114-F44F-491F-A3E4-5827A459EEB2}" presName="parentText" presStyleLbl="node1" presStyleIdx="2" presStyleCnt="4" custScaleY="107648" custLinFactNeighborX="-670" custLinFactNeighborY="-716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55001FE-E93E-434B-B0F1-AE01AEC41013}" type="pres">
      <dgm:prSet presAssocID="{9ACF6114-F44F-491F-A3E4-5827A459EEB2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D50C36D-D261-41D0-AA5A-3FF18BE8E9AC}" type="pres">
      <dgm:prSet presAssocID="{47A0F19D-2A56-4BF7-872B-1D9F9DE30837}" presName="parentText" presStyleLbl="node1" presStyleIdx="3" presStyleCnt="4" custScaleY="101781" custLinFactNeighborX="670" custLinFactNeighborY="-7260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0997EFA-68DC-4865-A942-041B6A97F0AB}" srcId="{52E22095-4E28-4B3D-A45C-48795220B8F7}" destId="{0541F3D0-1B93-427F-8825-FB04FCCF4C1C}" srcOrd="0" destOrd="0" parTransId="{EB38B65F-3395-4490-9704-01D37C47E557}" sibTransId="{B473DE53-1803-44CB-ABF4-F1670C708367}"/>
    <dgm:cxn modelId="{6F9FFE60-4F17-4304-85D6-DFE41BF03AC5}" type="presOf" srcId="{A25369D2-24B2-4F74-9E81-D08AC87C6481}" destId="{149E2256-5102-424C-9AD9-CB91E6365FEB}" srcOrd="0" destOrd="0" presId="urn:microsoft.com/office/officeart/2005/8/layout/vList2"/>
    <dgm:cxn modelId="{860CA4E0-22D2-495B-898C-7C26E16510CD}" type="presOf" srcId="{47A0F19D-2A56-4BF7-872B-1D9F9DE30837}" destId="{6D50C36D-D261-41D0-AA5A-3FF18BE8E9AC}" srcOrd="0" destOrd="0" presId="urn:microsoft.com/office/officeart/2005/8/layout/vList2"/>
    <dgm:cxn modelId="{DFAB43DD-0773-4BBD-9D11-24B469EBA9F0}" srcId="{52E22095-4E28-4B3D-A45C-48795220B8F7}" destId="{47A0F19D-2A56-4BF7-872B-1D9F9DE30837}" srcOrd="3" destOrd="0" parTransId="{3B3AC4B2-411A-4D1E-BED5-F43BC04278F6}" sibTransId="{C66B6B7F-7CC9-4D9B-B1CE-4CE928F2A0BD}"/>
    <dgm:cxn modelId="{D9823EF2-5F00-4F63-8000-40277C30A29D}" srcId="{0541F3D0-1B93-427F-8825-FB04FCCF4C1C}" destId="{4E6C302D-9B84-4155-94C4-6E78B972A9C8}" srcOrd="0" destOrd="0" parTransId="{F28E6568-7DE0-4DA1-BC71-F3AA0A9832E4}" sibTransId="{BA7D2147-F634-4137-881E-237D21DAF340}"/>
    <dgm:cxn modelId="{6F115039-9589-485D-987C-5D0E0EB05407}" type="presOf" srcId="{9ACF6114-F44F-491F-A3E4-5827A459EEB2}" destId="{32564429-9C23-40DB-903C-808673C963EE}" srcOrd="0" destOrd="0" presId="urn:microsoft.com/office/officeart/2005/8/layout/vList2"/>
    <dgm:cxn modelId="{C7D3E3DD-FEB1-4405-86F0-5351007CA751}" srcId="{52E22095-4E28-4B3D-A45C-48795220B8F7}" destId="{A25369D2-24B2-4F74-9E81-D08AC87C6481}" srcOrd="1" destOrd="0" parTransId="{B46DDA00-5DBD-42AC-9E0E-354885B504D6}" sibTransId="{7817BFE1-B865-4403-875D-98CA6381DB8A}"/>
    <dgm:cxn modelId="{5814F34E-9D01-4210-8376-CB8B4D41940D}" srcId="{52E22095-4E28-4B3D-A45C-48795220B8F7}" destId="{9ACF6114-F44F-491F-A3E4-5827A459EEB2}" srcOrd="2" destOrd="0" parTransId="{F07E4BF7-8DDE-449D-875F-76267979B80F}" sibTransId="{9A7372FE-F1BD-4FEC-B66C-657C746AFB4B}"/>
    <dgm:cxn modelId="{50514DAE-9649-4D75-8625-DEF68A47D08C}" type="presOf" srcId="{4E6C302D-9B84-4155-94C4-6E78B972A9C8}" destId="{8BA3F29D-09B7-4CA5-8320-DCEAF196CC03}" srcOrd="0" destOrd="0" presId="urn:microsoft.com/office/officeart/2005/8/layout/vList2"/>
    <dgm:cxn modelId="{719C5500-B84B-4C4D-A5F6-B29A8535D454}" srcId="{9ACF6114-F44F-491F-A3E4-5827A459EEB2}" destId="{3D0DAA11-4B4F-443F-8D5D-EB20AA980085}" srcOrd="0" destOrd="0" parTransId="{77B912F3-94AE-41A2-B174-8FC48AC73C7F}" sibTransId="{D911FA08-46FE-4335-80FB-1EBC574D5D36}"/>
    <dgm:cxn modelId="{9551DA50-A796-4A05-8728-FFD6BC3F4E47}" type="presOf" srcId="{52E22095-4E28-4B3D-A45C-48795220B8F7}" destId="{CE85E9F6-5384-4BFC-8F84-6974E97445F5}" srcOrd="0" destOrd="0" presId="urn:microsoft.com/office/officeart/2005/8/layout/vList2"/>
    <dgm:cxn modelId="{B59C57DB-3907-45DB-A818-C6E6FA8C8BA3}" type="presOf" srcId="{0541F3D0-1B93-427F-8825-FB04FCCF4C1C}" destId="{AA0C2E49-A62E-46A8-9949-45F64B4A4348}" srcOrd="0" destOrd="0" presId="urn:microsoft.com/office/officeart/2005/8/layout/vList2"/>
    <dgm:cxn modelId="{6D00C139-395E-402E-A9DD-81B3409B50A2}" type="presOf" srcId="{3D0DAA11-4B4F-443F-8D5D-EB20AA980085}" destId="{055001FE-E93E-434B-B0F1-AE01AEC41013}" srcOrd="0" destOrd="0" presId="urn:microsoft.com/office/officeart/2005/8/layout/vList2"/>
    <dgm:cxn modelId="{9C5E7773-5FD8-44F1-8521-02ACD26FF555}" type="presParOf" srcId="{CE85E9F6-5384-4BFC-8F84-6974E97445F5}" destId="{AA0C2E49-A62E-46A8-9949-45F64B4A4348}" srcOrd="0" destOrd="0" presId="urn:microsoft.com/office/officeart/2005/8/layout/vList2"/>
    <dgm:cxn modelId="{CE80053E-DD6C-4E72-BA15-6B7E67603EA5}" type="presParOf" srcId="{CE85E9F6-5384-4BFC-8F84-6974E97445F5}" destId="{8BA3F29D-09B7-4CA5-8320-DCEAF196CC03}" srcOrd="1" destOrd="0" presId="urn:microsoft.com/office/officeart/2005/8/layout/vList2"/>
    <dgm:cxn modelId="{9C6DFCFA-3629-4DFB-9E79-B81B6937770B}" type="presParOf" srcId="{CE85E9F6-5384-4BFC-8F84-6974E97445F5}" destId="{149E2256-5102-424C-9AD9-CB91E6365FEB}" srcOrd="2" destOrd="0" presId="urn:microsoft.com/office/officeart/2005/8/layout/vList2"/>
    <dgm:cxn modelId="{2EE18638-2C6A-42B6-9CBD-AD000342DDE4}" type="presParOf" srcId="{CE85E9F6-5384-4BFC-8F84-6974E97445F5}" destId="{BD35AF8F-2397-4F44-A161-0D71DAD16764}" srcOrd="3" destOrd="0" presId="urn:microsoft.com/office/officeart/2005/8/layout/vList2"/>
    <dgm:cxn modelId="{5DCAFE19-9722-4C5B-BADD-005A798F2836}" type="presParOf" srcId="{CE85E9F6-5384-4BFC-8F84-6974E97445F5}" destId="{32564429-9C23-40DB-903C-808673C963EE}" srcOrd="4" destOrd="0" presId="urn:microsoft.com/office/officeart/2005/8/layout/vList2"/>
    <dgm:cxn modelId="{26E79AC5-E8CA-4CD4-8D46-3EC414E815D5}" type="presParOf" srcId="{CE85E9F6-5384-4BFC-8F84-6974E97445F5}" destId="{055001FE-E93E-434B-B0F1-AE01AEC41013}" srcOrd="5" destOrd="0" presId="urn:microsoft.com/office/officeart/2005/8/layout/vList2"/>
    <dgm:cxn modelId="{748D5EFB-599D-4A1E-9C0E-742C6FA7D9B7}" type="presParOf" srcId="{CE85E9F6-5384-4BFC-8F84-6974E97445F5}" destId="{6D50C36D-D261-41D0-AA5A-3FF18BE8E9A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9DF4A4-2EE4-49F2-A86F-EC4CCF6F6A04}">
      <dsp:nvSpPr>
        <dsp:cNvPr id="0" name=""/>
        <dsp:cNvSpPr/>
      </dsp:nvSpPr>
      <dsp:spPr>
        <a:xfrm>
          <a:off x="816239" y="976281"/>
          <a:ext cx="5531321" cy="4442385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8909E9-8C67-4657-90C2-97F9EA5D4B0E}">
      <dsp:nvSpPr>
        <dsp:cNvPr id="0" name=""/>
        <dsp:cNvSpPr/>
      </dsp:nvSpPr>
      <dsp:spPr>
        <a:xfrm>
          <a:off x="2196217" y="1675749"/>
          <a:ext cx="2910726" cy="47109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Kendini Gerçekleştirme</a:t>
          </a:r>
          <a:endParaRPr lang="tr-TR" sz="1900" kern="1200" dirty="0"/>
        </a:p>
      </dsp:txBody>
      <dsp:txXfrm>
        <a:off x="2219214" y="1698746"/>
        <a:ext cx="2864732" cy="425096"/>
      </dsp:txXfrm>
    </dsp:sp>
    <dsp:sp modelId="{9821EEE4-79B3-44F5-99C4-1E53F7672DFC}">
      <dsp:nvSpPr>
        <dsp:cNvPr id="0" name=""/>
        <dsp:cNvSpPr/>
      </dsp:nvSpPr>
      <dsp:spPr>
        <a:xfrm>
          <a:off x="1950549" y="2467917"/>
          <a:ext cx="3292877" cy="48430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Değer Görme İhtiyacı</a:t>
          </a:r>
          <a:endParaRPr lang="tr-TR" sz="1900" kern="1200" dirty="0"/>
        </a:p>
      </dsp:txBody>
      <dsp:txXfrm>
        <a:off x="1974191" y="2491559"/>
        <a:ext cx="3245593" cy="437022"/>
      </dsp:txXfrm>
    </dsp:sp>
    <dsp:sp modelId="{0B6C02C4-333E-4253-A696-974B33EE30BE}">
      <dsp:nvSpPr>
        <dsp:cNvPr id="0" name=""/>
        <dsp:cNvSpPr/>
      </dsp:nvSpPr>
      <dsp:spPr>
        <a:xfrm>
          <a:off x="1895973" y="3196682"/>
          <a:ext cx="3456621" cy="48430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Ait Olma ve Sevgi İhtiyacı</a:t>
          </a:r>
          <a:endParaRPr lang="tr-TR" sz="1900" kern="1200" dirty="0"/>
        </a:p>
      </dsp:txBody>
      <dsp:txXfrm>
        <a:off x="1919615" y="3220324"/>
        <a:ext cx="3409337" cy="437022"/>
      </dsp:txXfrm>
    </dsp:sp>
    <dsp:sp modelId="{E3F05C9B-2307-4871-A709-CD3C04BE54CA}">
      <dsp:nvSpPr>
        <dsp:cNvPr id="0" name=""/>
        <dsp:cNvSpPr/>
      </dsp:nvSpPr>
      <dsp:spPr>
        <a:xfrm>
          <a:off x="1351874" y="4053884"/>
          <a:ext cx="4371460" cy="48430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Güvenlik İhtiyacı</a:t>
          </a:r>
          <a:endParaRPr lang="tr-TR" sz="1900" kern="1200" dirty="0"/>
        </a:p>
      </dsp:txBody>
      <dsp:txXfrm>
        <a:off x="1375516" y="4077526"/>
        <a:ext cx="4324176" cy="437022"/>
      </dsp:txXfrm>
    </dsp:sp>
    <dsp:sp modelId="{360804DE-16CA-420B-891F-ABD4BA61E72E}">
      <dsp:nvSpPr>
        <dsp:cNvPr id="0" name=""/>
        <dsp:cNvSpPr/>
      </dsp:nvSpPr>
      <dsp:spPr>
        <a:xfrm>
          <a:off x="1057705" y="4908843"/>
          <a:ext cx="5096315" cy="48430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Fizyolojik İhtiyaçlar</a:t>
          </a:r>
          <a:endParaRPr lang="tr-TR" sz="1900" kern="1200" dirty="0"/>
        </a:p>
      </dsp:txBody>
      <dsp:txXfrm>
        <a:off x="1081347" y="4932485"/>
        <a:ext cx="5049031" cy="4370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C3C913-6721-4770-908E-951E7C5B867B}">
      <dsp:nvSpPr>
        <dsp:cNvPr id="0" name=""/>
        <dsp:cNvSpPr/>
      </dsp:nvSpPr>
      <dsp:spPr>
        <a:xfrm>
          <a:off x="0" y="29532"/>
          <a:ext cx="4679857" cy="123147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dirty="0" smtClean="0"/>
            <a:t>İnsan çalışmayı sevmez</a:t>
          </a:r>
          <a:endParaRPr lang="tr-TR" sz="3100" kern="1200" dirty="0"/>
        </a:p>
      </dsp:txBody>
      <dsp:txXfrm>
        <a:off x="60116" y="89648"/>
        <a:ext cx="4559625" cy="1111247"/>
      </dsp:txXfrm>
    </dsp:sp>
    <dsp:sp modelId="{A8390623-1F34-41B3-98A9-20B128044CD8}">
      <dsp:nvSpPr>
        <dsp:cNvPr id="0" name=""/>
        <dsp:cNvSpPr/>
      </dsp:nvSpPr>
      <dsp:spPr>
        <a:xfrm>
          <a:off x="0" y="1234128"/>
          <a:ext cx="4679857" cy="513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85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tr-TR" sz="2400" kern="1200" dirty="0"/>
        </a:p>
      </dsp:txBody>
      <dsp:txXfrm>
        <a:off x="0" y="1234128"/>
        <a:ext cx="4679857" cy="513360"/>
      </dsp:txXfrm>
    </dsp:sp>
    <dsp:sp modelId="{415D40F8-1E8B-4A75-A42C-9A4951F123D4}">
      <dsp:nvSpPr>
        <dsp:cNvPr id="0" name=""/>
        <dsp:cNvSpPr/>
      </dsp:nvSpPr>
      <dsp:spPr>
        <a:xfrm>
          <a:off x="0" y="1747488"/>
          <a:ext cx="4679857" cy="123147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dirty="0" smtClean="0"/>
            <a:t>Çalışmak için zorlanmalı, denetlenmelidir.</a:t>
          </a:r>
          <a:endParaRPr lang="tr-TR" sz="3100" kern="1200" dirty="0"/>
        </a:p>
      </dsp:txBody>
      <dsp:txXfrm>
        <a:off x="60116" y="1807604"/>
        <a:ext cx="4559625" cy="1111247"/>
      </dsp:txXfrm>
    </dsp:sp>
    <dsp:sp modelId="{6AB908AF-C763-4AF9-BA73-03B840B10371}">
      <dsp:nvSpPr>
        <dsp:cNvPr id="0" name=""/>
        <dsp:cNvSpPr/>
      </dsp:nvSpPr>
      <dsp:spPr>
        <a:xfrm>
          <a:off x="0" y="2978967"/>
          <a:ext cx="4679857" cy="513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85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tr-TR" sz="2400" kern="1200" dirty="0"/>
        </a:p>
      </dsp:txBody>
      <dsp:txXfrm>
        <a:off x="0" y="2978967"/>
        <a:ext cx="4679857" cy="5133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C3C913-6721-4770-908E-951E7C5B867B}">
      <dsp:nvSpPr>
        <dsp:cNvPr id="0" name=""/>
        <dsp:cNvSpPr/>
      </dsp:nvSpPr>
      <dsp:spPr>
        <a:xfrm>
          <a:off x="0" y="0"/>
          <a:ext cx="4554752" cy="123317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dirty="0" smtClean="0"/>
            <a:t>İnsan doğası gereği çalışmak ister</a:t>
          </a:r>
          <a:endParaRPr lang="tr-TR" sz="3100" kern="1200" dirty="0"/>
        </a:p>
      </dsp:txBody>
      <dsp:txXfrm>
        <a:off x="60199" y="60199"/>
        <a:ext cx="4434354" cy="1112781"/>
      </dsp:txXfrm>
    </dsp:sp>
    <dsp:sp modelId="{A8390623-1F34-41B3-98A9-20B128044CD8}">
      <dsp:nvSpPr>
        <dsp:cNvPr id="0" name=""/>
        <dsp:cNvSpPr/>
      </dsp:nvSpPr>
      <dsp:spPr>
        <a:xfrm>
          <a:off x="0" y="1234128"/>
          <a:ext cx="4554752" cy="513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613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tr-TR" sz="2400" kern="1200" dirty="0"/>
        </a:p>
      </dsp:txBody>
      <dsp:txXfrm>
        <a:off x="0" y="1234128"/>
        <a:ext cx="4554752" cy="513360"/>
      </dsp:txXfrm>
    </dsp:sp>
    <dsp:sp modelId="{415D40F8-1E8B-4A75-A42C-9A4951F123D4}">
      <dsp:nvSpPr>
        <dsp:cNvPr id="0" name=""/>
        <dsp:cNvSpPr/>
      </dsp:nvSpPr>
      <dsp:spPr>
        <a:xfrm>
          <a:off x="0" y="1747488"/>
          <a:ext cx="4554752" cy="123317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dirty="0" smtClean="0"/>
            <a:t>Kişi çalışması sonucu ödüllendirilmelidir.</a:t>
          </a:r>
          <a:endParaRPr lang="tr-TR" sz="3100" kern="1200" dirty="0"/>
        </a:p>
      </dsp:txBody>
      <dsp:txXfrm>
        <a:off x="60199" y="1807687"/>
        <a:ext cx="4434354" cy="1112781"/>
      </dsp:txXfrm>
    </dsp:sp>
    <dsp:sp modelId="{6AB908AF-C763-4AF9-BA73-03B840B10371}">
      <dsp:nvSpPr>
        <dsp:cNvPr id="0" name=""/>
        <dsp:cNvSpPr/>
      </dsp:nvSpPr>
      <dsp:spPr>
        <a:xfrm>
          <a:off x="0" y="2980667"/>
          <a:ext cx="4554752" cy="513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613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tr-TR" sz="2400" kern="1200" dirty="0"/>
        </a:p>
      </dsp:txBody>
      <dsp:txXfrm>
        <a:off x="0" y="2980667"/>
        <a:ext cx="4554752" cy="5133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DD037-D2D0-40B1-90FB-1A9A3633C0D2}">
      <dsp:nvSpPr>
        <dsp:cNvPr id="0" name=""/>
        <dsp:cNvSpPr/>
      </dsp:nvSpPr>
      <dsp:spPr>
        <a:xfrm>
          <a:off x="259985" y="1030493"/>
          <a:ext cx="4875916" cy="57363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6EECAA-08B5-4173-B911-C1AF3F4D76BA}">
      <dsp:nvSpPr>
        <dsp:cNvPr id="0" name=""/>
        <dsp:cNvSpPr/>
      </dsp:nvSpPr>
      <dsp:spPr>
        <a:xfrm>
          <a:off x="259985" y="1245928"/>
          <a:ext cx="358202" cy="35820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790228-5BED-4CA1-A4EB-2852E459689E}">
      <dsp:nvSpPr>
        <dsp:cNvPr id="0" name=""/>
        <dsp:cNvSpPr/>
      </dsp:nvSpPr>
      <dsp:spPr>
        <a:xfrm>
          <a:off x="259985" y="0"/>
          <a:ext cx="4875916" cy="10304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68580" rIns="102870" bIns="6858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400" kern="1200" dirty="0" smtClean="0"/>
            <a:t>Sistem 1</a:t>
          </a:r>
          <a:endParaRPr lang="tr-TR" sz="5400" kern="1200" dirty="0"/>
        </a:p>
      </dsp:txBody>
      <dsp:txXfrm>
        <a:off x="259985" y="0"/>
        <a:ext cx="4875916" cy="1030493"/>
      </dsp:txXfrm>
    </dsp:sp>
    <dsp:sp modelId="{A0937D6B-1BE4-424D-8A5B-DBFEE0B44E69}">
      <dsp:nvSpPr>
        <dsp:cNvPr id="0" name=""/>
        <dsp:cNvSpPr/>
      </dsp:nvSpPr>
      <dsp:spPr>
        <a:xfrm>
          <a:off x="259985" y="2080887"/>
          <a:ext cx="358193" cy="3581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C24E3B-0A22-4002-843B-616B7AC4F2B7}">
      <dsp:nvSpPr>
        <dsp:cNvPr id="0" name=""/>
        <dsp:cNvSpPr/>
      </dsp:nvSpPr>
      <dsp:spPr>
        <a:xfrm>
          <a:off x="601299" y="1842509"/>
          <a:ext cx="4534602" cy="834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Otoriter/Hiyerarşik </a:t>
          </a:r>
          <a:r>
            <a:rPr lang="tr-TR" sz="2800" kern="1200" dirty="0" smtClean="0"/>
            <a:t>Yönetim</a:t>
          </a:r>
          <a:endParaRPr lang="tr-TR" sz="2800" kern="1200" dirty="0"/>
        </a:p>
      </dsp:txBody>
      <dsp:txXfrm>
        <a:off x="601299" y="1842509"/>
        <a:ext cx="4534602" cy="834950"/>
      </dsp:txXfrm>
    </dsp:sp>
    <dsp:sp modelId="{109374C4-F0A5-4284-8BA4-90038A135B04}">
      <dsp:nvSpPr>
        <dsp:cNvPr id="0" name=""/>
        <dsp:cNvSpPr/>
      </dsp:nvSpPr>
      <dsp:spPr>
        <a:xfrm>
          <a:off x="259985" y="2915837"/>
          <a:ext cx="358193" cy="3581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291073"/>
              <a:satOff val="-16786"/>
              <a:lumOff val="172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7BF392-2203-45CC-BB9E-A87516C2DB0A}">
      <dsp:nvSpPr>
        <dsp:cNvPr id="0" name=""/>
        <dsp:cNvSpPr/>
      </dsp:nvSpPr>
      <dsp:spPr>
        <a:xfrm>
          <a:off x="601299" y="2677459"/>
          <a:ext cx="4534602" cy="834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Zayıf İletişim</a:t>
          </a:r>
          <a:endParaRPr lang="tr-TR" sz="2800" kern="1200" dirty="0"/>
        </a:p>
      </dsp:txBody>
      <dsp:txXfrm>
        <a:off x="601299" y="2677459"/>
        <a:ext cx="4534602" cy="834950"/>
      </dsp:txXfrm>
    </dsp:sp>
    <dsp:sp modelId="{8492FF38-2C87-48B3-8D14-B407F33B6EFC}">
      <dsp:nvSpPr>
        <dsp:cNvPr id="0" name=""/>
        <dsp:cNvSpPr/>
      </dsp:nvSpPr>
      <dsp:spPr>
        <a:xfrm>
          <a:off x="259985" y="3750787"/>
          <a:ext cx="358193" cy="3581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582145"/>
              <a:satOff val="-33571"/>
              <a:lumOff val="34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0BF9F1-16D3-49BD-B419-123D5070F57F}">
      <dsp:nvSpPr>
        <dsp:cNvPr id="0" name=""/>
        <dsp:cNvSpPr/>
      </dsp:nvSpPr>
      <dsp:spPr>
        <a:xfrm>
          <a:off x="601299" y="3512409"/>
          <a:ext cx="4534602" cy="834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Cezalandırıcı, </a:t>
          </a:r>
          <a:r>
            <a:rPr lang="tr-TR" sz="2800" kern="1200" dirty="0" err="1" smtClean="0"/>
            <a:t>tehditvari</a:t>
          </a:r>
          <a:endParaRPr lang="tr-TR" sz="2800" kern="1200" dirty="0"/>
        </a:p>
      </dsp:txBody>
      <dsp:txXfrm>
        <a:off x="601299" y="3512409"/>
        <a:ext cx="4534602" cy="834950"/>
      </dsp:txXfrm>
    </dsp:sp>
    <dsp:sp modelId="{D83DBD73-F922-4453-8332-D04A8A69FF5E}">
      <dsp:nvSpPr>
        <dsp:cNvPr id="0" name=""/>
        <dsp:cNvSpPr/>
      </dsp:nvSpPr>
      <dsp:spPr>
        <a:xfrm>
          <a:off x="5379697" y="1030493"/>
          <a:ext cx="4875916" cy="573637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8C6981-298A-4B5C-8780-21122181920A}">
      <dsp:nvSpPr>
        <dsp:cNvPr id="0" name=""/>
        <dsp:cNvSpPr/>
      </dsp:nvSpPr>
      <dsp:spPr>
        <a:xfrm>
          <a:off x="5379697" y="1245928"/>
          <a:ext cx="358202" cy="35820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640A16-E8BF-43C8-8E8E-40622A857061}">
      <dsp:nvSpPr>
        <dsp:cNvPr id="0" name=""/>
        <dsp:cNvSpPr/>
      </dsp:nvSpPr>
      <dsp:spPr>
        <a:xfrm>
          <a:off x="5379697" y="0"/>
          <a:ext cx="4875916" cy="10304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68580" rIns="102870" bIns="6858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400" kern="1200" dirty="0" smtClean="0"/>
            <a:t>Sistem 4</a:t>
          </a:r>
          <a:endParaRPr lang="tr-TR" sz="5400" kern="1200" dirty="0"/>
        </a:p>
      </dsp:txBody>
      <dsp:txXfrm>
        <a:off x="5379697" y="0"/>
        <a:ext cx="4875916" cy="1030493"/>
      </dsp:txXfrm>
    </dsp:sp>
    <dsp:sp modelId="{BE48CDFE-1083-4CF3-9B1F-42F8BC48D980}">
      <dsp:nvSpPr>
        <dsp:cNvPr id="0" name=""/>
        <dsp:cNvSpPr/>
      </dsp:nvSpPr>
      <dsp:spPr>
        <a:xfrm>
          <a:off x="5379697" y="2080887"/>
          <a:ext cx="358193" cy="3581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873218"/>
              <a:satOff val="-50357"/>
              <a:lumOff val="51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F60EF3-8E23-4D9D-8C24-848B9DDD539C}">
      <dsp:nvSpPr>
        <dsp:cNvPr id="0" name=""/>
        <dsp:cNvSpPr/>
      </dsp:nvSpPr>
      <dsp:spPr>
        <a:xfrm>
          <a:off x="5721012" y="1842509"/>
          <a:ext cx="4534602" cy="834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Katılımcı Yönetim</a:t>
          </a:r>
          <a:endParaRPr lang="tr-TR" sz="2800" kern="1200" dirty="0"/>
        </a:p>
      </dsp:txBody>
      <dsp:txXfrm>
        <a:off x="5721012" y="1842509"/>
        <a:ext cx="4534602" cy="834950"/>
      </dsp:txXfrm>
    </dsp:sp>
    <dsp:sp modelId="{72AB6683-CCE9-4DA6-9FE6-0EFBF80EA07E}">
      <dsp:nvSpPr>
        <dsp:cNvPr id="0" name=""/>
        <dsp:cNvSpPr/>
      </dsp:nvSpPr>
      <dsp:spPr>
        <a:xfrm>
          <a:off x="5379697" y="2915837"/>
          <a:ext cx="358193" cy="3581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164290"/>
              <a:satOff val="-67142"/>
              <a:lumOff val="69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DB8E05-4B8F-4B2A-ABF6-62CDBA3FFAB8}">
      <dsp:nvSpPr>
        <dsp:cNvPr id="0" name=""/>
        <dsp:cNvSpPr/>
      </dsp:nvSpPr>
      <dsp:spPr>
        <a:xfrm>
          <a:off x="5721012" y="2677459"/>
          <a:ext cx="4534602" cy="834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Güçlü İletişim</a:t>
          </a:r>
          <a:endParaRPr lang="tr-TR" sz="2800" kern="1200" dirty="0"/>
        </a:p>
      </dsp:txBody>
      <dsp:txXfrm>
        <a:off x="5721012" y="2677459"/>
        <a:ext cx="4534602" cy="834950"/>
      </dsp:txXfrm>
    </dsp:sp>
    <dsp:sp modelId="{990F2E4C-23BF-485D-9110-8238A5524FC0}">
      <dsp:nvSpPr>
        <dsp:cNvPr id="0" name=""/>
        <dsp:cNvSpPr/>
      </dsp:nvSpPr>
      <dsp:spPr>
        <a:xfrm>
          <a:off x="5379697" y="3750787"/>
          <a:ext cx="358193" cy="3581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581364-BD79-44BC-82EE-5F1952053DAF}">
      <dsp:nvSpPr>
        <dsp:cNvPr id="0" name=""/>
        <dsp:cNvSpPr/>
      </dsp:nvSpPr>
      <dsp:spPr>
        <a:xfrm>
          <a:off x="5721012" y="3512409"/>
          <a:ext cx="4534602" cy="834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Takdir ve ödüllendirme</a:t>
          </a:r>
          <a:endParaRPr lang="tr-TR" sz="2800" kern="1200" dirty="0"/>
        </a:p>
      </dsp:txBody>
      <dsp:txXfrm>
        <a:off x="5721012" y="3512409"/>
        <a:ext cx="4534602" cy="8349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C2E49-A62E-46A8-9949-45F64B4A4348}">
      <dsp:nvSpPr>
        <dsp:cNvPr id="0" name=""/>
        <dsp:cNvSpPr/>
      </dsp:nvSpPr>
      <dsp:spPr>
        <a:xfrm>
          <a:off x="0" y="63711"/>
          <a:ext cx="4074994" cy="75068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Pasif</a:t>
          </a:r>
          <a:endParaRPr lang="tr-TR" sz="2400" kern="1200" dirty="0"/>
        </a:p>
      </dsp:txBody>
      <dsp:txXfrm>
        <a:off x="36645" y="100356"/>
        <a:ext cx="4001704" cy="677396"/>
      </dsp:txXfrm>
    </dsp:sp>
    <dsp:sp modelId="{8BA3F29D-09B7-4CA5-8320-DCEAF196CC03}">
      <dsp:nvSpPr>
        <dsp:cNvPr id="0" name=""/>
        <dsp:cNvSpPr/>
      </dsp:nvSpPr>
      <dsp:spPr>
        <a:xfrm>
          <a:off x="0" y="823614"/>
          <a:ext cx="4074994" cy="397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381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tr-TR" sz="1900" kern="1200" dirty="0"/>
        </a:p>
      </dsp:txBody>
      <dsp:txXfrm>
        <a:off x="0" y="823614"/>
        <a:ext cx="4074994" cy="397440"/>
      </dsp:txXfrm>
    </dsp:sp>
    <dsp:sp modelId="{149E2256-5102-424C-9AD9-CB91E6365FEB}">
      <dsp:nvSpPr>
        <dsp:cNvPr id="0" name=""/>
        <dsp:cNvSpPr/>
      </dsp:nvSpPr>
      <dsp:spPr>
        <a:xfrm>
          <a:off x="0" y="1046391"/>
          <a:ext cx="4074994" cy="736968"/>
        </a:xfrm>
        <a:prstGeom prst="roundRect">
          <a:avLst/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Bağımlı</a:t>
          </a:r>
          <a:endParaRPr lang="tr-TR" sz="2400" kern="1200" dirty="0"/>
        </a:p>
      </dsp:txBody>
      <dsp:txXfrm>
        <a:off x="35976" y="1082367"/>
        <a:ext cx="4003042" cy="665016"/>
      </dsp:txXfrm>
    </dsp:sp>
    <dsp:sp modelId="{32564429-9C23-40DB-903C-808673C963EE}">
      <dsp:nvSpPr>
        <dsp:cNvPr id="0" name=""/>
        <dsp:cNvSpPr/>
      </dsp:nvSpPr>
      <dsp:spPr>
        <a:xfrm>
          <a:off x="0" y="1998663"/>
          <a:ext cx="4074994" cy="619664"/>
        </a:xfrm>
        <a:prstGeom prst="roundRect">
          <a:avLst/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İlgisizlik</a:t>
          </a:r>
          <a:endParaRPr lang="tr-TR" sz="2400" kern="1200" dirty="0"/>
        </a:p>
      </dsp:txBody>
      <dsp:txXfrm>
        <a:off x="30250" y="2028913"/>
        <a:ext cx="4014494" cy="559164"/>
      </dsp:txXfrm>
    </dsp:sp>
    <dsp:sp modelId="{055001FE-E93E-434B-B0F1-AE01AEC41013}">
      <dsp:nvSpPr>
        <dsp:cNvPr id="0" name=""/>
        <dsp:cNvSpPr/>
      </dsp:nvSpPr>
      <dsp:spPr>
        <a:xfrm>
          <a:off x="0" y="2646808"/>
          <a:ext cx="4074994" cy="397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381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tr-TR" sz="1900" kern="1200" dirty="0"/>
        </a:p>
      </dsp:txBody>
      <dsp:txXfrm>
        <a:off x="0" y="2646808"/>
        <a:ext cx="4074994" cy="397440"/>
      </dsp:txXfrm>
    </dsp:sp>
    <dsp:sp modelId="{6D50C36D-D261-41D0-AA5A-3FF18BE8E9AC}">
      <dsp:nvSpPr>
        <dsp:cNvPr id="0" name=""/>
        <dsp:cNvSpPr/>
      </dsp:nvSpPr>
      <dsp:spPr>
        <a:xfrm>
          <a:off x="0" y="2755683"/>
          <a:ext cx="4074994" cy="585892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Kendi benliğinden habersiz</a:t>
          </a:r>
          <a:endParaRPr lang="tr-TR" sz="2400" kern="1200" dirty="0"/>
        </a:p>
      </dsp:txBody>
      <dsp:txXfrm>
        <a:off x="28601" y="2784284"/>
        <a:ext cx="4017792" cy="52869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C2E49-A62E-46A8-9949-45F64B4A4348}">
      <dsp:nvSpPr>
        <dsp:cNvPr id="0" name=""/>
        <dsp:cNvSpPr/>
      </dsp:nvSpPr>
      <dsp:spPr>
        <a:xfrm>
          <a:off x="0" y="63711"/>
          <a:ext cx="4074994" cy="75068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Aktif</a:t>
          </a:r>
          <a:endParaRPr lang="tr-TR" sz="2400" kern="1200" dirty="0"/>
        </a:p>
      </dsp:txBody>
      <dsp:txXfrm>
        <a:off x="36645" y="100356"/>
        <a:ext cx="4001704" cy="677396"/>
      </dsp:txXfrm>
    </dsp:sp>
    <dsp:sp modelId="{8BA3F29D-09B7-4CA5-8320-DCEAF196CC03}">
      <dsp:nvSpPr>
        <dsp:cNvPr id="0" name=""/>
        <dsp:cNvSpPr/>
      </dsp:nvSpPr>
      <dsp:spPr>
        <a:xfrm>
          <a:off x="0" y="823614"/>
          <a:ext cx="4074994" cy="397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381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tr-TR" sz="1900" kern="1200" dirty="0"/>
        </a:p>
      </dsp:txBody>
      <dsp:txXfrm>
        <a:off x="0" y="823614"/>
        <a:ext cx="4074994" cy="397440"/>
      </dsp:txXfrm>
    </dsp:sp>
    <dsp:sp modelId="{149E2256-5102-424C-9AD9-CB91E6365FEB}">
      <dsp:nvSpPr>
        <dsp:cNvPr id="0" name=""/>
        <dsp:cNvSpPr/>
      </dsp:nvSpPr>
      <dsp:spPr>
        <a:xfrm>
          <a:off x="0" y="1046391"/>
          <a:ext cx="4074994" cy="736968"/>
        </a:xfrm>
        <a:prstGeom prst="roundRect">
          <a:avLst/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Bağımsız çalışabilen</a:t>
          </a:r>
          <a:endParaRPr lang="tr-TR" sz="2400" kern="1200" dirty="0"/>
        </a:p>
      </dsp:txBody>
      <dsp:txXfrm>
        <a:off x="35976" y="1082367"/>
        <a:ext cx="4003042" cy="665016"/>
      </dsp:txXfrm>
    </dsp:sp>
    <dsp:sp modelId="{32564429-9C23-40DB-903C-808673C963EE}">
      <dsp:nvSpPr>
        <dsp:cNvPr id="0" name=""/>
        <dsp:cNvSpPr/>
      </dsp:nvSpPr>
      <dsp:spPr>
        <a:xfrm>
          <a:off x="0" y="1998663"/>
          <a:ext cx="4074994" cy="619664"/>
        </a:xfrm>
        <a:prstGeom prst="roundRect">
          <a:avLst/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Merak duyan/Derin ilgili</a:t>
          </a:r>
          <a:endParaRPr lang="tr-TR" sz="2400" kern="1200" dirty="0"/>
        </a:p>
      </dsp:txBody>
      <dsp:txXfrm>
        <a:off x="30250" y="2028913"/>
        <a:ext cx="4014494" cy="559164"/>
      </dsp:txXfrm>
    </dsp:sp>
    <dsp:sp modelId="{055001FE-E93E-434B-B0F1-AE01AEC41013}">
      <dsp:nvSpPr>
        <dsp:cNvPr id="0" name=""/>
        <dsp:cNvSpPr/>
      </dsp:nvSpPr>
      <dsp:spPr>
        <a:xfrm>
          <a:off x="0" y="2646808"/>
          <a:ext cx="4074994" cy="397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381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tr-TR" sz="1900" kern="1200" dirty="0"/>
        </a:p>
      </dsp:txBody>
      <dsp:txXfrm>
        <a:off x="0" y="2646808"/>
        <a:ext cx="4074994" cy="397440"/>
      </dsp:txXfrm>
    </dsp:sp>
    <dsp:sp modelId="{6D50C36D-D261-41D0-AA5A-3FF18BE8E9AC}">
      <dsp:nvSpPr>
        <dsp:cNvPr id="0" name=""/>
        <dsp:cNvSpPr/>
      </dsp:nvSpPr>
      <dsp:spPr>
        <a:xfrm>
          <a:off x="0" y="2755683"/>
          <a:ext cx="4074994" cy="585892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Kendine duyarlı olma</a:t>
          </a:r>
          <a:endParaRPr lang="tr-TR" sz="2400" kern="1200" dirty="0"/>
        </a:p>
      </dsp:txBody>
      <dsp:txXfrm>
        <a:off x="28601" y="2784284"/>
        <a:ext cx="4017792" cy="5286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EF1CDF-ACBA-433C-A37D-8A0FF365365E}" type="datetimeFigureOut">
              <a:rPr lang="tr-TR" smtClean="0"/>
              <a:t>02.08.2016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6DE06A-1F48-4724-83B8-E58AA4C1C4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030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DE06A-1F48-4724-83B8-E58AA4C1C446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412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DE06A-1F48-4724-83B8-E58AA4C1C446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3487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F638F-E41A-4001-ACF1-F68A449154D0}" type="datetimeFigureOut">
              <a:rPr lang="tr-TR" smtClean="0"/>
              <a:t>02.08.2016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6EBD3-4EA1-478A-ACB8-26B52C0CC1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488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F638F-E41A-4001-ACF1-F68A449154D0}" type="datetimeFigureOut">
              <a:rPr lang="tr-TR" smtClean="0"/>
              <a:t>02.08.2016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6EBD3-4EA1-478A-ACB8-26B52C0CC1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5125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F638F-E41A-4001-ACF1-F68A449154D0}" type="datetimeFigureOut">
              <a:rPr lang="tr-TR" smtClean="0"/>
              <a:t>02.08.2016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6EBD3-4EA1-478A-ACB8-26B52C0CC1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7999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F638F-E41A-4001-ACF1-F68A449154D0}" type="datetimeFigureOut">
              <a:rPr lang="tr-TR" smtClean="0"/>
              <a:t>02.08.2016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6EBD3-4EA1-478A-ACB8-26B52C0CC1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4735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F638F-E41A-4001-ACF1-F68A449154D0}" type="datetimeFigureOut">
              <a:rPr lang="tr-TR" smtClean="0"/>
              <a:t>02.08.2016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6EBD3-4EA1-478A-ACB8-26B52C0CC1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2007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F638F-E41A-4001-ACF1-F68A449154D0}" type="datetimeFigureOut">
              <a:rPr lang="tr-TR" smtClean="0"/>
              <a:t>02.08.2016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6EBD3-4EA1-478A-ACB8-26B52C0CC1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57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F638F-E41A-4001-ACF1-F68A449154D0}" type="datetimeFigureOut">
              <a:rPr lang="tr-TR" smtClean="0"/>
              <a:t>02.08.2016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6EBD3-4EA1-478A-ACB8-26B52C0CC1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1365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F638F-E41A-4001-ACF1-F68A449154D0}" type="datetimeFigureOut">
              <a:rPr lang="tr-TR" smtClean="0"/>
              <a:t>02.08.2016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6EBD3-4EA1-478A-ACB8-26B52C0CC1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5804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F638F-E41A-4001-ACF1-F68A449154D0}" type="datetimeFigureOut">
              <a:rPr lang="tr-TR" smtClean="0"/>
              <a:t>02.08.2016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6EBD3-4EA1-478A-ACB8-26B52C0CC1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9510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F638F-E41A-4001-ACF1-F68A449154D0}" type="datetimeFigureOut">
              <a:rPr lang="tr-TR" smtClean="0"/>
              <a:t>02.08.2016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6EBD3-4EA1-478A-ACB8-26B52C0CC1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2531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F638F-E41A-4001-ACF1-F68A449154D0}" type="datetimeFigureOut">
              <a:rPr lang="tr-TR" smtClean="0"/>
              <a:t>02.08.2016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6EBD3-4EA1-478A-ACB8-26B52C0CC1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330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F638F-E41A-4001-ACF1-F68A449154D0}" type="datetimeFigureOut">
              <a:rPr lang="tr-TR" smtClean="0"/>
              <a:t>02.08.2016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6EBD3-4EA1-478A-ACB8-26B52C0CC1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6617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28715" y="2177956"/>
            <a:ext cx="9144000" cy="3534770"/>
          </a:xfrm>
        </p:spPr>
        <p:txBody>
          <a:bodyPr>
            <a:normAutofit/>
          </a:bodyPr>
          <a:lstStyle/>
          <a:p>
            <a:r>
              <a:rPr lang="tr-TR" dirty="0" smtClean="0"/>
              <a:t>Yönetim Teorileri</a:t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sz="2800" dirty="0" smtClean="0"/>
              <a:t>02.08.2016</a:t>
            </a:r>
            <a:endParaRPr lang="tr-TR" sz="28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022" y="591972"/>
            <a:ext cx="1585984" cy="1585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58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612409" y="515251"/>
            <a:ext cx="7582469" cy="1325563"/>
          </a:xfrm>
        </p:spPr>
        <p:txBody>
          <a:bodyPr/>
          <a:lstStyle/>
          <a:p>
            <a:r>
              <a:rPr lang="tr-TR" dirty="0" smtClean="0"/>
              <a:t>Klasik Yönetim Sürecine Katkılar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7950" y="2649820"/>
            <a:ext cx="10515600" cy="2678136"/>
          </a:xfrm>
        </p:spPr>
        <p:txBody>
          <a:bodyPr/>
          <a:lstStyle/>
          <a:p>
            <a:r>
              <a:rPr lang="tr-TR" u="sng" dirty="0" smtClean="0"/>
              <a:t>Frank ve </a:t>
            </a:r>
            <a:r>
              <a:rPr lang="tr-TR" u="sng" dirty="0" err="1" smtClean="0"/>
              <a:t>Lillian</a:t>
            </a:r>
            <a:r>
              <a:rPr lang="tr-TR" u="sng" dirty="0" smtClean="0"/>
              <a:t> </a:t>
            </a:r>
            <a:r>
              <a:rPr lang="tr-TR" u="sng" dirty="0" err="1" smtClean="0"/>
              <a:t>Gilbreth</a:t>
            </a:r>
            <a:r>
              <a:rPr lang="tr-TR" u="sng" dirty="0" smtClean="0"/>
              <a:t>; </a:t>
            </a:r>
            <a:r>
              <a:rPr lang="tr-TR" dirty="0" smtClean="0"/>
              <a:t>ilk defa işçilerin tatminine yönelik söylemlerde bulunmuşlardır.</a:t>
            </a:r>
          </a:p>
          <a:p>
            <a:r>
              <a:rPr lang="tr-TR" u="sng" dirty="0" smtClean="0"/>
              <a:t>Henry L. </a:t>
            </a:r>
            <a:r>
              <a:rPr lang="tr-TR" u="sng" dirty="0" err="1" smtClean="0"/>
              <a:t>Gantt</a:t>
            </a:r>
            <a:r>
              <a:rPr lang="tr-TR" u="sng" dirty="0" smtClean="0"/>
              <a:t>;</a:t>
            </a:r>
            <a:r>
              <a:rPr lang="tr-TR" dirty="0" smtClean="0"/>
              <a:t> işçi performans ölçümüne yönelik çalışmalar. </a:t>
            </a:r>
            <a:r>
              <a:rPr lang="tr-TR" i="1" dirty="0" err="1" smtClean="0"/>
              <a:t>Gannt</a:t>
            </a:r>
            <a:r>
              <a:rPr lang="tr-TR" i="1" dirty="0" smtClean="0"/>
              <a:t> şeması</a:t>
            </a:r>
          </a:p>
          <a:p>
            <a:r>
              <a:rPr lang="tr-TR" i="1" u="sng" dirty="0" err="1" smtClean="0"/>
              <a:t>Harrington</a:t>
            </a:r>
            <a:r>
              <a:rPr lang="tr-TR" i="1" u="sng" dirty="0" smtClean="0"/>
              <a:t> </a:t>
            </a:r>
            <a:r>
              <a:rPr lang="tr-TR" i="1" u="sng" dirty="0" err="1" smtClean="0"/>
              <a:t>Emerson</a:t>
            </a:r>
            <a:r>
              <a:rPr lang="tr-TR" i="1" u="sng" dirty="0" smtClean="0"/>
              <a:t>; </a:t>
            </a:r>
            <a:r>
              <a:rPr lang="tr-TR" dirty="0" smtClean="0"/>
              <a:t>örgütlenme, kurmay ve yönetim rolleri ilişkileri üzerine araştırmalar.</a:t>
            </a:r>
            <a:endParaRPr lang="tr-TR" i="1" u="sng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0602" y="2197288"/>
            <a:ext cx="2534503" cy="12935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5769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44671" y="614150"/>
            <a:ext cx="6094863" cy="1076539"/>
          </a:xfrm>
        </p:spPr>
        <p:txBody>
          <a:bodyPr/>
          <a:lstStyle/>
          <a:p>
            <a:r>
              <a:rPr lang="tr-TR" dirty="0" err="1" smtClean="0"/>
              <a:t>Neoklasik</a:t>
            </a:r>
            <a:r>
              <a:rPr lang="tr-TR" dirty="0" smtClean="0"/>
              <a:t> Yönetim Teorisi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34303" y="2221410"/>
            <a:ext cx="10515600" cy="4351338"/>
          </a:xfrm>
        </p:spPr>
        <p:txBody>
          <a:bodyPr/>
          <a:lstStyle/>
          <a:p>
            <a:r>
              <a:rPr lang="tr-TR" i="1" dirty="0" smtClean="0"/>
              <a:t>İnsanın duygu ve düşünceleri doğrultusunda hareket ettiği </a:t>
            </a:r>
            <a:r>
              <a:rPr lang="tr-TR" dirty="0" smtClean="0"/>
              <a:t>gerçeği.</a:t>
            </a:r>
          </a:p>
          <a:p>
            <a:r>
              <a:rPr lang="tr-TR" dirty="0" smtClean="0"/>
              <a:t>Psikoloji, sosyoloji, antropoloji, vb. bilim dallarının öneminin fark edilmesi.</a:t>
            </a:r>
          </a:p>
          <a:p>
            <a:r>
              <a:rPr lang="tr-TR" dirty="0" smtClean="0"/>
              <a:t>Klasik yönetim temelli ancak </a:t>
            </a:r>
            <a:r>
              <a:rPr lang="tr-TR" u="sng" dirty="0" smtClean="0"/>
              <a:t>beşeri ilişkiler yaklaşımı</a:t>
            </a:r>
            <a:r>
              <a:rPr lang="tr-TR" dirty="0" smtClean="0"/>
              <a:t> ile katkıda bulunmuştur.</a:t>
            </a:r>
          </a:p>
          <a:p>
            <a:r>
              <a:rPr lang="tr-TR" dirty="0" smtClean="0"/>
              <a:t>İnsan unsurunun göz ardı edilmesiyle, etkinlik ve verimliliğin sağlanamadığı fark edilmiştir.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24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69711" y="665376"/>
            <a:ext cx="10515600" cy="1325563"/>
          </a:xfrm>
        </p:spPr>
        <p:txBody>
          <a:bodyPr/>
          <a:lstStyle/>
          <a:p>
            <a:pPr algn="ctr"/>
            <a:r>
              <a:rPr lang="tr-TR" dirty="0" err="1" smtClean="0"/>
              <a:t>Neoklasik</a:t>
            </a:r>
            <a:r>
              <a:rPr lang="tr-TR" dirty="0" smtClean="0"/>
              <a:t> Yönetim Teorisi</a:t>
            </a:r>
            <a:br>
              <a:rPr lang="tr-TR" dirty="0" smtClean="0"/>
            </a:br>
            <a:r>
              <a:rPr lang="tr-TR" dirty="0" err="1" smtClean="0"/>
              <a:t>Hawthorne</a:t>
            </a:r>
            <a:r>
              <a:rPr lang="tr-TR" dirty="0" smtClean="0"/>
              <a:t> Araştırmaları (</a:t>
            </a:r>
            <a:r>
              <a:rPr lang="tr-TR" dirty="0" err="1" smtClean="0"/>
              <a:t>Elton</a:t>
            </a:r>
            <a:r>
              <a:rPr lang="tr-TR" dirty="0" smtClean="0"/>
              <a:t> Mayo)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8969" y="200534"/>
            <a:ext cx="1551297" cy="1599336"/>
          </a:xfrm>
        </p:spPr>
      </p:pic>
      <p:sp>
        <p:nvSpPr>
          <p:cNvPr id="5" name="İçerik Yer Tutucusu 2"/>
          <p:cNvSpPr txBox="1">
            <a:spLocks/>
          </p:cNvSpPr>
          <p:nvPr/>
        </p:nvSpPr>
        <p:spPr>
          <a:xfrm>
            <a:off x="729017" y="2633662"/>
            <a:ext cx="10515600" cy="2815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Telefon parçaları üreten Batı Elektrik Şirketi’nin </a:t>
            </a:r>
            <a:r>
              <a:rPr lang="tr-TR" dirty="0" err="1" smtClean="0"/>
              <a:t>Hawthorne</a:t>
            </a:r>
            <a:r>
              <a:rPr lang="tr-TR" dirty="0" smtClean="0"/>
              <a:t> işletmesinde yapılmıştır.</a:t>
            </a:r>
          </a:p>
          <a:p>
            <a:r>
              <a:rPr lang="tr-TR" dirty="0" smtClean="0"/>
              <a:t>Işıklandırmanın, dinlenme aralarının ve çalışma sürelerinin verimlilik üzerine etkisi araştırılmıştır.  8 yıl kadar sürmüştür.</a:t>
            </a:r>
          </a:p>
          <a:p>
            <a:r>
              <a:rPr lang="tr-TR" dirty="0" smtClean="0"/>
              <a:t>Fiziki çalışmalardan beklenen sonuç çıkmayınca, sosyal görüşmelerle olayların nedenleri tespit edilmiştir.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6554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99263" y="500062"/>
            <a:ext cx="5985681" cy="1325563"/>
          </a:xfrm>
        </p:spPr>
        <p:txBody>
          <a:bodyPr/>
          <a:lstStyle/>
          <a:p>
            <a:r>
              <a:rPr lang="tr-TR" dirty="0" err="1" smtClean="0"/>
              <a:t>Neoklasik</a:t>
            </a:r>
            <a:r>
              <a:rPr lang="tr-TR" dirty="0" smtClean="0"/>
              <a:t> Yönetim Teorisi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47131" y="1825625"/>
            <a:ext cx="10515600" cy="4351338"/>
          </a:xfrm>
        </p:spPr>
        <p:txBody>
          <a:bodyPr/>
          <a:lstStyle/>
          <a:p>
            <a:r>
              <a:rPr lang="tr-TR" b="1" i="1" u="sng" dirty="0" err="1" smtClean="0"/>
              <a:t>Hawthorne</a:t>
            </a:r>
            <a:r>
              <a:rPr lang="tr-TR" b="1" i="1" u="sng" dirty="0" smtClean="0"/>
              <a:t> Araştırmalarının Sonuçları;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Sosyal kapasite iş üzerinde çok etkilidir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Ekonomik olmayan ödüller </a:t>
            </a:r>
            <a:r>
              <a:rPr lang="tr-TR" dirty="0" smtClean="0"/>
              <a:t>performansı </a:t>
            </a:r>
            <a:r>
              <a:rPr lang="tr-TR" dirty="0" smtClean="0"/>
              <a:t>etkilemektedir.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err="1" smtClean="0"/>
              <a:t>İnformal</a:t>
            </a:r>
            <a:r>
              <a:rPr lang="tr-TR" dirty="0" smtClean="0"/>
              <a:t> gruplar çalışanı </a:t>
            </a:r>
            <a:r>
              <a:rPr lang="tr-TR" dirty="0" err="1" smtClean="0"/>
              <a:t>formal</a:t>
            </a:r>
            <a:r>
              <a:rPr lang="tr-TR" dirty="0" smtClean="0"/>
              <a:t> örgütlenmeden daha fazla etkilemektedir.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İnsanlar her zaman rasyonel davranmazlar.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1914" y="4001294"/>
            <a:ext cx="2581703" cy="2065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73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844421" y="310534"/>
            <a:ext cx="7104797" cy="1325563"/>
          </a:xfrm>
        </p:spPr>
        <p:txBody>
          <a:bodyPr/>
          <a:lstStyle/>
          <a:p>
            <a:r>
              <a:rPr lang="tr-TR" dirty="0" err="1" smtClean="0"/>
              <a:t>Neoklasik</a:t>
            </a:r>
            <a:r>
              <a:rPr lang="tr-TR" dirty="0" smtClean="0"/>
              <a:t> Düşünceye Katkılar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460" y="1345564"/>
            <a:ext cx="11681460" cy="5078096"/>
          </a:xfrm>
        </p:spPr>
        <p:txBody>
          <a:bodyPr/>
          <a:lstStyle/>
          <a:p>
            <a:pPr marL="0" indent="0" algn="ctr">
              <a:buNone/>
            </a:pPr>
            <a:r>
              <a:rPr lang="tr-TR" u="sng" dirty="0" err="1" smtClean="0"/>
              <a:t>Maslow</a:t>
            </a:r>
            <a:r>
              <a:rPr lang="tr-TR" u="sng" dirty="0" smtClean="0"/>
              <a:t> İhtiyaçlar Hiyerarşisi</a:t>
            </a:r>
          </a:p>
          <a:p>
            <a:pPr marL="0" indent="0">
              <a:buNone/>
            </a:pPr>
            <a:endParaRPr lang="tr-TR" u="sng" dirty="0"/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484791962"/>
              </p:ext>
            </p:extLst>
          </p:nvPr>
        </p:nvGraphicFramePr>
        <p:xfrm>
          <a:off x="2028190" y="692370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71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495834" y="335138"/>
            <a:ext cx="7200331" cy="1325563"/>
          </a:xfrm>
        </p:spPr>
        <p:txBody>
          <a:bodyPr/>
          <a:lstStyle/>
          <a:p>
            <a:pPr algn="ctr"/>
            <a:r>
              <a:rPr lang="tr-TR" dirty="0" err="1" smtClean="0"/>
              <a:t>Neoklasik</a:t>
            </a:r>
            <a:r>
              <a:rPr lang="tr-TR" dirty="0" smtClean="0"/>
              <a:t> Düşünceye Katkılar</a:t>
            </a:r>
            <a:br>
              <a:rPr lang="tr-TR" dirty="0" smtClean="0"/>
            </a:br>
            <a:r>
              <a:rPr lang="tr-TR" dirty="0" smtClean="0"/>
              <a:t>(</a:t>
            </a:r>
            <a:r>
              <a:rPr lang="tr-TR" dirty="0" err="1" smtClean="0"/>
              <a:t>McGregor</a:t>
            </a:r>
            <a:r>
              <a:rPr lang="tr-TR" dirty="0" smtClean="0"/>
              <a:t> X ve Y Teorisi)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088107"/>
            <a:ext cx="10515600" cy="4088856"/>
          </a:xfrm>
        </p:spPr>
        <p:txBody>
          <a:bodyPr/>
          <a:lstStyle/>
          <a:p>
            <a:pPr marL="0" indent="0">
              <a:buNone/>
            </a:pPr>
            <a:r>
              <a:rPr lang="tr-TR" b="1" i="1" dirty="0" smtClean="0"/>
              <a:t>                   X                                                                     Y </a:t>
            </a:r>
          </a:p>
          <a:p>
            <a:pPr marL="0" indent="0" algn="ctr">
              <a:buNone/>
            </a:pPr>
            <a:endParaRPr lang="tr-TR" b="1" i="1" u="sng" dirty="0"/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1049687816"/>
              </p:ext>
            </p:extLst>
          </p:nvPr>
        </p:nvGraphicFramePr>
        <p:xfrm>
          <a:off x="654617" y="3109393"/>
          <a:ext cx="4679857" cy="3494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3892238973"/>
              </p:ext>
            </p:extLst>
          </p:nvPr>
        </p:nvGraphicFramePr>
        <p:xfrm>
          <a:off x="6799048" y="3109393"/>
          <a:ext cx="4554752" cy="3494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65846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3393410"/>
              </p:ext>
            </p:extLst>
          </p:nvPr>
        </p:nvGraphicFramePr>
        <p:xfrm>
          <a:off x="892791" y="1934807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2318413" y="253251"/>
            <a:ext cx="7200331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err="1" smtClean="0"/>
              <a:t>Neoklasik</a:t>
            </a:r>
            <a:r>
              <a:rPr lang="tr-TR" dirty="0" smtClean="0"/>
              <a:t> Düşünceye Katkılar</a:t>
            </a:r>
            <a:br>
              <a:rPr lang="tr-TR" dirty="0" smtClean="0"/>
            </a:br>
            <a:r>
              <a:rPr lang="tr-TR" dirty="0" smtClean="0"/>
              <a:t>(</a:t>
            </a:r>
            <a:r>
              <a:rPr lang="tr-TR" dirty="0" err="1" smtClean="0"/>
              <a:t>Rensist</a:t>
            </a:r>
            <a:r>
              <a:rPr lang="tr-TR" dirty="0" smtClean="0"/>
              <a:t> </a:t>
            </a:r>
            <a:r>
              <a:rPr lang="tr-TR" dirty="0" err="1" smtClean="0"/>
              <a:t>Likert</a:t>
            </a:r>
            <a:r>
              <a:rPr lang="tr-TR" dirty="0" smtClean="0"/>
              <a:t> – Sistem 4 Modeli)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704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2209231" y="212307"/>
            <a:ext cx="7200331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err="1" smtClean="0"/>
              <a:t>Neoklasik</a:t>
            </a:r>
            <a:r>
              <a:rPr lang="tr-TR" dirty="0" smtClean="0"/>
              <a:t> Düşünceye Katkılar</a:t>
            </a:r>
            <a:br>
              <a:rPr lang="tr-TR" dirty="0" smtClean="0"/>
            </a:br>
            <a:r>
              <a:rPr lang="tr-TR" dirty="0" smtClean="0"/>
              <a:t>(</a:t>
            </a:r>
            <a:r>
              <a:rPr lang="tr-TR" dirty="0" err="1" smtClean="0"/>
              <a:t>Chris</a:t>
            </a:r>
            <a:r>
              <a:rPr lang="tr-TR" dirty="0" smtClean="0"/>
              <a:t> </a:t>
            </a:r>
            <a:r>
              <a:rPr lang="tr-TR" dirty="0" err="1" smtClean="0"/>
              <a:t>Argyris</a:t>
            </a:r>
            <a:r>
              <a:rPr lang="tr-TR" dirty="0" smtClean="0"/>
              <a:t>-Olgun Kişi Yaklaşımı</a:t>
            </a:r>
            <a:endParaRPr lang="tr-TR" dirty="0"/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7193943"/>
              </p:ext>
            </p:extLst>
          </p:nvPr>
        </p:nvGraphicFramePr>
        <p:xfrm>
          <a:off x="1176550" y="2929741"/>
          <a:ext cx="4074994" cy="37030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İçerik Yer Tutucusu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1922073"/>
              </p:ext>
            </p:extLst>
          </p:nvPr>
        </p:nvGraphicFramePr>
        <p:xfrm>
          <a:off x="6886433" y="2929742"/>
          <a:ext cx="4074994" cy="37030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Metin kutusu 8"/>
          <p:cNvSpPr txBox="1"/>
          <p:nvPr/>
        </p:nvSpPr>
        <p:spPr>
          <a:xfrm>
            <a:off x="1392070" y="2397947"/>
            <a:ext cx="36439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u="sng" dirty="0" smtClean="0"/>
              <a:t>Olgun Olmayan Davranış Stilleri</a:t>
            </a:r>
            <a:endParaRPr lang="tr-TR" sz="2000" b="1" u="sng" dirty="0"/>
          </a:p>
        </p:txBody>
      </p:sp>
      <p:sp>
        <p:nvSpPr>
          <p:cNvPr id="10" name="Metin kutusu 9"/>
          <p:cNvSpPr txBox="1"/>
          <p:nvPr/>
        </p:nvSpPr>
        <p:spPr>
          <a:xfrm>
            <a:off x="7415851" y="2365857"/>
            <a:ext cx="36439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u="sng" dirty="0" smtClean="0"/>
              <a:t>Olgun  Davranış Stilleri</a:t>
            </a:r>
            <a:endParaRPr lang="tr-TR" sz="2000" b="1" u="sng" dirty="0"/>
          </a:p>
        </p:txBody>
      </p:sp>
    </p:spTree>
    <p:extLst>
      <p:ext uri="{BB962C8B-B14F-4D97-AF65-F5344CB8AC3E}">
        <p14:creationId xmlns:p14="http://schemas.microsoft.com/office/powerpoint/2010/main" val="292296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694294" y="624433"/>
            <a:ext cx="6777251" cy="1095186"/>
          </a:xfrm>
        </p:spPr>
        <p:txBody>
          <a:bodyPr/>
          <a:lstStyle/>
          <a:p>
            <a:r>
              <a:rPr lang="tr-TR" dirty="0" smtClean="0"/>
              <a:t>Modern Yönetim Düşüncesi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20588" y="2412481"/>
            <a:ext cx="8810768" cy="2869202"/>
          </a:xfrm>
        </p:spPr>
        <p:txBody>
          <a:bodyPr/>
          <a:lstStyle/>
          <a:p>
            <a:r>
              <a:rPr lang="tr-TR" dirty="0" smtClean="0"/>
              <a:t>Örgüt sosyal bir sistem olarak görülmüştür.</a:t>
            </a:r>
          </a:p>
          <a:p>
            <a:r>
              <a:rPr lang="tr-TR" dirty="0" smtClean="0"/>
              <a:t>İkinci dünya savaşı sonrası gelişmiştir.</a:t>
            </a:r>
          </a:p>
          <a:p>
            <a:r>
              <a:rPr lang="tr-TR" u="sng" dirty="0" smtClean="0"/>
              <a:t>Sistem</a:t>
            </a:r>
            <a:r>
              <a:rPr lang="tr-TR" dirty="0" smtClean="0"/>
              <a:t> ve</a:t>
            </a:r>
            <a:r>
              <a:rPr lang="tr-TR" u="sng" dirty="0" smtClean="0"/>
              <a:t> </a:t>
            </a:r>
            <a:r>
              <a:rPr lang="tr-TR" u="sng" dirty="0" err="1" smtClean="0"/>
              <a:t>durumsallık</a:t>
            </a:r>
            <a:r>
              <a:rPr lang="tr-TR" u="sng" dirty="0" smtClean="0"/>
              <a:t> </a:t>
            </a:r>
            <a:r>
              <a:rPr lang="tr-TR" dirty="0" smtClean="0"/>
              <a:t>yaklaşımını içerir.</a:t>
            </a:r>
          </a:p>
          <a:p>
            <a:r>
              <a:rPr lang="tr-TR" dirty="0" smtClean="0"/>
              <a:t>İşletmeler </a:t>
            </a:r>
            <a:r>
              <a:rPr lang="tr-TR" i="1" u="sng" dirty="0" smtClean="0"/>
              <a:t>açık</a:t>
            </a:r>
            <a:r>
              <a:rPr lang="tr-TR" dirty="0" smtClean="0"/>
              <a:t> ve </a:t>
            </a:r>
            <a:r>
              <a:rPr lang="tr-TR" i="1" u="sng" dirty="0" smtClean="0"/>
              <a:t>biyolojik</a:t>
            </a:r>
            <a:r>
              <a:rPr lang="tr-TR" dirty="0" smtClean="0"/>
              <a:t> sistemler olarak görülmüştür.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539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6205180" y="3795087"/>
            <a:ext cx="821142" cy="7454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2748" y="406043"/>
            <a:ext cx="10515600" cy="1325563"/>
          </a:xfrm>
        </p:spPr>
        <p:txBody>
          <a:bodyPr/>
          <a:lstStyle/>
          <a:p>
            <a:pPr algn="ctr"/>
            <a:r>
              <a:rPr lang="tr-TR" dirty="0" smtClean="0"/>
              <a:t>Modern Yönetim Düşüncesi </a:t>
            </a:r>
            <a:br>
              <a:rPr lang="tr-TR" dirty="0" smtClean="0"/>
            </a:br>
            <a:r>
              <a:rPr lang="tr-TR" dirty="0" smtClean="0"/>
              <a:t>Sistem Yaklaşımı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42748" y="1825624"/>
            <a:ext cx="10515600" cy="4351338"/>
          </a:xfrm>
        </p:spPr>
        <p:txBody>
          <a:bodyPr/>
          <a:lstStyle/>
          <a:p>
            <a:r>
              <a:rPr lang="tr-TR" dirty="0" smtClean="0"/>
              <a:t>Parçalardan oluşan ve parçaların birbirlerine bağlı olduğu yapı.</a:t>
            </a:r>
          </a:p>
          <a:p>
            <a:r>
              <a:rPr lang="tr-TR" dirty="0" smtClean="0"/>
              <a:t>Bir sistem, kendisini oluşturan alt sistemlerin bir ürünüdür.</a:t>
            </a:r>
            <a:endParaRPr lang="tr-TR" dirty="0"/>
          </a:p>
        </p:txBody>
      </p:sp>
      <p:sp>
        <p:nvSpPr>
          <p:cNvPr id="4" name="Oval 3"/>
          <p:cNvSpPr/>
          <p:nvPr/>
        </p:nvSpPr>
        <p:spPr>
          <a:xfrm>
            <a:off x="3357349" y="3214059"/>
            <a:ext cx="5227094" cy="354158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Oval 4"/>
          <p:cNvSpPr/>
          <p:nvPr/>
        </p:nvSpPr>
        <p:spPr>
          <a:xfrm>
            <a:off x="3573432" y="3587774"/>
            <a:ext cx="3752001" cy="258918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val 5"/>
          <p:cNvSpPr/>
          <p:nvPr/>
        </p:nvSpPr>
        <p:spPr>
          <a:xfrm>
            <a:off x="3785545" y="3904945"/>
            <a:ext cx="2538485" cy="169847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6324030" y="4091990"/>
            <a:ext cx="821142" cy="7454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val 8"/>
          <p:cNvSpPr/>
          <p:nvPr/>
        </p:nvSpPr>
        <p:spPr>
          <a:xfrm>
            <a:off x="6996752" y="5634464"/>
            <a:ext cx="821142" cy="7454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7483521" y="4754181"/>
            <a:ext cx="821142" cy="7454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Metin kutusu 11"/>
          <p:cNvSpPr txBox="1"/>
          <p:nvPr/>
        </p:nvSpPr>
        <p:spPr>
          <a:xfrm>
            <a:off x="6888847" y="3707472"/>
            <a:ext cx="2010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Hastane Sektörü</a:t>
            </a:r>
            <a:endParaRPr lang="tr-TR" b="1" dirty="0"/>
          </a:p>
        </p:txBody>
      </p:sp>
      <p:sp>
        <p:nvSpPr>
          <p:cNvPr id="13" name="Metin kutusu 12"/>
          <p:cNvSpPr txBox="1"/>
          <p:nvPr/>
        </p:nvSpPr>
        <p:spPr>
          <a:xfrm>
            <a:off x="7462482" y="4942217"/>
            <a:ext cx="949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X Rakibi</a:t>
            </a:r>
            <a:endParaRPr lang="tr-TR" dirty="0"/>
          </a:p>
        </p:txBody>
      </p:sp>
      <p:sp>
        <p:nvSpPr>
          <p:cNvPr id="14" name="Metin kutusu 13"/>
          <p:cNvSpPr txBox="1"/>
          <p:nvPr/>
        </p:nvSpPr>
        <p:spPr>
          <a:xfrm>
            <a:off x="6970877" y="5750873"/>
            <a:ext cx="949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Y</a:t>
            </a:r>
            <a:r>
              <a:rPr lang="tr-TR" dirty="0" smtClean="0"/>
              <a:t> Rakibi</a:t>
            </a:r>
            <a:endParaRPr lang="tr-TR" dirty="0"/>
          </a:p>
        </p:txBody>
      </p:sp>
      <p:sp>
        <p:nvSpPr>
          <p:cNvPr id="15" name="Metin kutusu 14"/>
          <p:cNvSpPr txBox="1"/>
          <p:nvPr/>
        </p:nvSpPr>
        <p:spPr>
          <a:xfrm>
            <a:off x="5422204" y="3699545"/>
            <a:ext cx="1525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Organizasyon</a:t>
            </a:r>
            <a:endParaRPr lang="tr-TR" b="1" dirty="0"/>
          </a:p>
        </p:txBody>
      </p:sp>
      <p:sp>
        <p:nvSpPr>
          <p:cNvPr id="16" name="Metin kutusu 15"/>
          <p:cNvSpPr txBox="1"/>
          <p:nvPr/>
        </p:nvSpPr>
        <p:spPr>
          <a:xfrm>
            <a:off x="6312723" y="4233960"/>
            <a:ext cx="1525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Dahiliye</a:t>
            </a:r>
          </a:p>
        </p:txBody>
      </p:sp>
      <p:sp>
        <p:nvSpPr>
          <p:cNvPr id="17" name="Oval 16"/>
          <p:cNvSpPr/>
          <p:nvPr/>
        </p:nvSpPr>
        <p:spPr>
          <a:xfrm>
            <a:off x="6238871" y="4933459"/>
            <a:ext cx="821142" cy="7454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Metin kutusu 17"/>
          <p:cNvSpPr txBox="1"/>
          <p:nvPr/>
        </p:nvSpPr>
        <p:spPr>
          <a:xfrm>
            <a:off x="6328969" y="5128350"/>
            <a:ext cx="881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KB</a:t>
            </a:r>
            <a:r>
              <a:rPr lang="tr-TR" b="1" dirty="0" smtClean="0"/>
              <a:t>B</a:t>
            </a:r>
            <a:endParaRPr lang="tr-TR" b="1" dirty="0"/>
          </a:p>
        </p:txBody>
      </p:sp>
      <p:sp>
        <p:nvSpPr>
          <p:cNvPr id="19" name="Oval 18"/>
          <p:cNvSpPr/>
          <p:nvPr/>
        </p:nvSpPr>
        <p:spPr>
          <a:xfrm>
            <a:off x="5464431" y="5479766"/>
            <a:ext cx="821142" cy="7454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Metin kutusu 19"/>
          <p:cNvSpPr txBox="1"/>
          <p:nvPr/>
        </p:nvSpPr>
        <p:spPr>
          <a:xfrm>
            <a:off x="3917184" y="4011505"/>
            <a:ext cx="18307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İnsan Kaynakları</a:t>
            </a:r>
            <a:endParaRPr lang="tr-TR" b="1" dirty="0"/>
          </a:p>
        </p:txBody>
      </p:sp>
      <p:sp>
        <p:nvSpPr>
          <p:cNvPr id="21" name="Metin kutusu 20"/>
          <p:cNvSpPr txBox="1"/>
          <p:nvPr/>
        </p:nvSpPr>
        <p:spPr>
          <a:xfrm>
            <a:off x="5320382" y="5634464"/>
            <a:ext cx="1412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Pazarlama</a:t>
            </a:r>
          </a:p>
        </p:txBody>
      </p:sp>
      <p:sp>
        <p:nvSpPr>
          <p:cNvPr id="22" name="Oval 21"/>
          <p:cNvSpPr/>
          <p:nvPr/>
        </p:nvSpPr>
        <p:spPr>
          <a:xfrm>
            <a:off x="3917183" y="4487397"/>
            <a:ext cx="927771" cy="64095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Terfi</a:t>
            </a:r>
            <a:endParaRPr lang="tr-TR" dirty="0"/>
          </a:p>
        </p:txBody>
      </p:sp>
      <p:sp>
        <p:nvSpPr>
          <p:cNvPr id="23" name="Oval 22"/>
          <p:cNvSpPr/>
          <p:nvPr/>
        </p:nvSpPr>
        <p:spPr>
          <a:xfrm>
            <a:off x="5094787" y="4445968"/>
            <a:ext cx="821142" cy="7454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4" name="Metin kutusu 23"/>
          <p:cNvSpPr txBox="1"/>
          <p:nvPr/>
        </p:nvSpPr>
        <p:spPr>
          <a:xfrm>
            <a:off x="5158813" y="4585216"/>
            <a:ext cx="881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Ücret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46847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437497" y="500062"/>
            <a:ext cx="2109716" cy="1325563"/>
          </a:xfrm>
        </p:spPr>
        <p:txBody>
          <a:bodyPr/>
          <a:lstStyle/>
          <a:p>
            <a:r>
              <a:rPr lang="tr-TR" dirty="0" smtClean="0"/>
              <a:t>İçerik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61532" y="2494365"/>
            <a:ext cx="7391400" cy="3592537"/>
          </a:xfrm>
        </p:spPr>
        <p:txBody>
          <a:bodyPr/>
          <a:lstStyle/>
          <a:p>
            <a:r>
              <a:rPr lang="tr-TR" dirty="0" smtClean="0"/>
              <a:t>Yönetim düşüncesinin gelişimi</a:t>
            </a:r>
          </a:p>
          <a:p>
            <a:r>
              <a:rPr lang="tr-TR" dirty="0" smtClean="0"/>
              <a:t>Yönetim üzerine yapılan çalışmalar</a:t>
            </a:r>
          </a:p>
          <a:p>
            <a:r>
              <a:rPr lang="tr-TR" dirty="0" smtClean="0"/>
              <a:t>Klasik Yönetim</a:t>
            </a:r>
          </a:p>
          <a:p>
            <a:r>
              <a:rPr lang="tr-TR" dirty="0" err="1" smtClean="0"/>
              <a:t>Neoklasik</a:t>
            </a:r>
            <a:r>
              <a:rPr lang="tr-TR" dirty="0" smtClean="0"/>
              <a:t> Yönetim</a:t>
            </a:r>
          </a:p>
          <a:p>
            <a:r>
              <a:rPr lang="tr-TR" dirty="0" smtClean="0"/>
              <a:t>Modern Yönetim Düşüncesi</a:t>
            </a:r>
          </a:p>
          <a:p>
            <a:r>
              <a:rPr lang="tr-TR" dirty="0" smtClean="0"/>
              <a:t>Çağdaş Yaklaşımlar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980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u="sng" dirty="0" smtClean="0"/>
              <a:t>Açık-Kapalı Sistem</a:t>
            </a:r>
            <a:endParaRPr lang="tr-TR" dirty="0" smtClean="0"/>
          </a:p>
          <a:p>
            <a:pPr marL="0" indent="0">
              <a:buNone/>
            </a:pPr>
            <a:r>
              <a:rPr lang="tr-TR" u="sng" dirty="0" smtClean="0"/>
              <a:t>Açık sistem</a:t>
            </a:r>
            <a:r>
              <a:rPr lang="tr-TR" dirty="0" smtClean="0"/>
              <a:t>; çevresinden girdi alan, çevresine girdi sağlayan, çıktı sunan sistemler.</a:t>
            </a:r>
            <a:endParaRPr lang="tr-TR" dirty="0"/>
          </a:p>
          <a:p>
            <a:pPr marL="0" indent="0">
              <a:buNone/>
            </a:pPr>
            <a:r>
              <a:rPr lang="tr-TR" u="sng" dirty="0" smtClean="0"/>
              <a:t>Kapalı sistem</a:t>
            </a:r>
            <a:r>
              <a:rPr lang="tr-TR" dirty="0" smtClean="0"/>
              <a:t>; çevresi ile iletişim halinde olmayan işletmeler.</a:t>
            </a: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r>
              <a:rPr lang="tr-TR" i="1" dirty="0" smtClean="0"/>
              <a:t>Günümüzde işletmeler yaygın olarak açık sistemlerdir.</a:t>
            </a:r>
          </a:p>
          <a:p>
            <a:pPr>
              <a:buFont typeface="Wingdings" panose="05000000000000000000" pitchFamily="2" charset="2"/>
              <a:buChar char="ü"/>
            </a:pPr>
            <a:endParaRPr lang="tr-TR" i="1" dirty="0"/>
          </a:p>
          <a:p>
            <a:pPr marL="0" indent="0">
              <a:buNone/>
            </a:pPr>
            <a:r>
              <a:rPr lang="tr-TR" b="1" i="1" u="sng" dirty="0" err="1" smtClean="0"/>
              <a:t>Entropi</a:t>
            </a:r>
            <a:r>
              <a:rPr lang="tr-TR" b="1" i="1" u="sng" dirty="0" smtClean="0"/>
              <a:t>; </a:t>
            </a:r>
            <a:r>
              <a:rPr lang="tr-TR" dirty="0" smtClean="0"/>
              <a:t> her sistemde düzensizliğe, bozulmaya ve dengenin kaybolmasına yönelik eğimi ifade eder. Açık sistemler </a:t>
            </a:r>
            <a:r>
              <a:rPr lang="tr-TR" dirty="0" err="1" smtClean="0"/>
              <a:t>entropiye</a:t>
            </a:r>
            <a:r>
              <a:rPr lang="tr-TR" dirty="0" smtClean="0"/>
              <a:t> daha uzun süre dayanır.</a:t>
            </a:r>
            <a:endParaRPr lang="tr-TR" b="1" i="1" u="sng" dirty="0" smtClean="0"/>
          </a:p>
          <a:p>
            <a:pPr marL="0" indent="0">
              <a:buNone/>
            </a:pPr>
            <a:endParaRPr lang="tr-TR" b="1" i="1" u="sng" dirty="0" smtClean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Modern Yönetim Düşüncesi </a:t>
            </a:r>
            <a:br>
              <a:rPr lang="tr-TR" dirty="0" smtClean="0"/>
            </a:br>
            <a:r>
              <a:rPr lang="tr-TR" dirty="0" smtClean="0"/>
              <a:t>Sistem Yaklaşımı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172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731606"/>
            <a:ext cx="10515600" cy="4351338"/>
          </a:xfrm>
        </p:spPr>
        <p:txBody>
          <a:bodyPr/>
          <a:lstStyle/>
          <a:p>
            <a:r>
              <a:rPr lang="tr-TR" dirty="0" smtClean="0"/>
              <a:t>Her koşul için tek iyinin olmadığını, organizasyonun çevresel koşullara göre değişmesi gerektiğini savunan yaklaşım. Çevre analizi önem arz etmektedir.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838200" y="283213"/>
            <a:ext cx="10515600" cy="1325563"/>
          </a:xfrm>
        </p:spPr>
        <p:txBody>
          <a:bodyPr/>
          <a:lstStyle/>
          <a:p>
            <a:pPr algn="ctr"/>
            <a:r>
              <a:rPr lang="tr-TR" dirty="0" smtClean="0"/>
              <a:t>Modern Yönetim Düşüncesi </a:t>
            </a:r>
            <a:br>
              <a:rPr lang="tr-TR" dirty="0" smtClean="0"/>
            </a:br>
            <a:r>
              <a:rPr lang="tr-TR" dirty="0" err="1" smtClean="0"/>
              <a:t>Durumsallık</a:t>
            </a:r>
            <a:r>
              <a:rPr lang="tr-TR" dirty="0" smtClean="0"/>
              <a:t> Yaklaşımı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5008728" y="4162567"/>
            <a:ext cx="2415654" cy="8052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Organizasyon Yapısı</a:t>
            </a:r>
            <a:endParaRPr lang="tr-TR" dirty="0"/>
          </a:p>
        </p:txBody>
      </p:sp>
      <p:cxnSp>
        <p:nvCxnSpPr>
          <p:cNvPr id="7" name="Düz Ok Bağlayıcısı 6"/>
          <p:cNvCxnSpPr/>
          <p:nvPr/>
        </p:nvCxnSpPr>
        <p:spPr>
          <a:xfrm>
            <a:off x="4230806" y="3428199"/>
            <a:ext cx="545910" cy="7124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>
            <a:off x="5008728" y="3428199"/>
            <a:ext cx="545910" cy="7124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Ok Bağlayıcısı 8"/>
          <p:cNvCxnSpPr/>
          <p:nvPr/>
        </p:nvCxnSpPr>
        <p:spPr>
          <a:xfrm>
            <a:off x="6216555" y="3170238"/>
            <a:ext cx="0" cy="9568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Düz Ok Bağlayıcısı 11"/>
          <p:cNvCxnSpPr/>
          <p:nvPr/>
        </p:nvCxnSpPr>
        <p:spPr>
          <a:xfrm flipH="1">
            <a:off x="6823881" y="3428199"/>
            <a:ext cx="300250" cy="7124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Düz Ok Bağlayıcısı 12"/>
          <p:cNvCxnSpPr/>
          <p:nvPr/>
        </p:nvCxnSpPr>
        <p:spPr>
          <a:xfrm flipH="1">
            <a:off x="7535838" y="3428199"/>
            <a:ext cx="300250" cy="7124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Metin kutusu 13"/>
          <p:cNvSpPr txBox="1"/>
          <p:nvPr/>
        </p:nvSpPr>
        <p:spPr>
          <a:xfrm>
            <a:off x="3138983" y="3105033"/>
            <a:ext cx="1207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Müşteriler</a:t>
            </a:r>
            <a:endParaRPr lang="tr-TR" dirty="0"/>
          </a:p>
        </p:txBody>
      </p:sp>
      <p:sp>
        <p:nvSpPr>
          <p:cNvPr id="15" name="Metin kutusu 14"/>
          <p:cNvSpPr txBox="1"/>
          <p:nvPr/>
        </p:nvSpPr>
        <p:spPr>
          <a:xfrm>
            <a:off x="4343968" y="3079506"/>
            <a:ext cx="1516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Pazar şartları</a:t>
            </a:r>
            <a:endParaRPr lang="tr-TR" dirty="0"/>
          </a:p>
        </p:txBody>
      </p:sp>
      <p:sp>
        <p:nvSpPr>
          <p:cNvPr id="16" name="Metin kutusu 15"/>
          <p:cNvSpPr txBox="1"/>
          <p:nvPr/>
        </p:nvSpPr>
        <p:spPr>
          <a:xfrm>
            <a:off x="5699078" y="2859316"/>
            <a:ext cx="1274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Rekabet</a:t>
            </a:r>
            <a:endParaRPr lang="tr-TR" dirty="0"/>
          </a:p>
        </p:txBody>
      </p:sp>
      <p:sp>
        <p:nvSpPr>
          <p:cNvPr id="17" name="Metin kutusu 16"/>
          <p:cNvSpPr txBox="1"/>
          <p:nvPr/>
        </p:nvSpPr>
        <p:spPr>
          <a:xfrm>
            <a:off x="6693089" y="3054920"/>
            <a:ext cx="1274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Devlet</a:t>
            </a:r>
            <a:endParaRPr lang="tr-TR" dirty="0"/>
          </a:p>
        </p:txBody>
      </p:sp>
      <p:sp>
        <p:nvSpPr>
          <p:cNvPr id="18" name="Metin kutusu 17"/>
          <p:cNvSpPr txBox="1"/>
          <p:nvPr/>
        </p:nvSpPr>
        <p:spPr>
          <a:xfrm>
            <a:off x="7671747" y="3290898"/>
            <a:ext cx="1274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Sosyal Yapı</a:t>
            </a:r>
            <a:endParaRPr lang="tr-TR" dirty="0"/>
          </a:p>
        </p:txBody>
      </p:sp>
      <p:cxnSp>
        <p:nvCxnSpPr>
          <p:cNvPr id="20" name="Düz Ok Bağlayıcısı 19"/>
          <p:cNvCxnSpPr/>
          <p:nvPr/>
        </p:nvCxnSpPr>
        <p:spPr>
          <a:xfrm flipV="1">
            <a:off x="4503761" y="5042847"/>
            <a:ext cx="491318" cy="4567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6216555" y="5042847"/>
            <a:ext cx="0" cy="742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Düz Ok Bağlayıcısı 27"/>
          <p:cNvCxnSpPr/>
          <p:nvPr/>
        </p:nvCxnSpPr>
        <p:spPr>
          <a:xfrm flipH="1" flipV="1">
            <a:off x="7470442" y="5100933"/>
            <a:ext cx="431042" cy="4979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Metin kutusu 30"/>
          <p:cNvSpPr txBox="1"/>
          <p:nvPr/>
        </p:nvSpPr>
        <p:spPr>
          <a:xfrm>
            <a:off x="3541592" y="5437759"/>
            <a:ext cx="12078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Personel Niteliği</a:t>
            </a:r>
            <a:endParaRPr lang="tr-TR" dirty="0"/>
          </a:p>
        </p:txBody>
      </p:sp>
      <p:sp>
        <p:nvSpPr>
          <p:cNvPr id="32" name="Metin kutusu 31"/>
          <p:cNvSpPr txBox="1"/>
          <p:nvPr/>
        </p:nvSpPr>
        <p:spPr>
          <a:xfrm>
            <a:off x="5766178" y="5720326"/>
            <a:ext cx="1207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Teknoloji</a:t>
            </a:r>
            <a:endParaRPr lang="tr-TR" dirty="0"/>
          </a:p>
        </p:txBody>
      </p:sp>
      <p:sp>
        <p:nvSpPr>
          <p:cNvPr id="33" name="Metin kutusu 32"/>
          <p:cNvSpPr txBox="1"/>
          <p:nvPr/>
        </p:nvSpPr>
        <p:spPr>
          <a:xfrm>
            <a:off x="7438032" y="5713612"/>
            <a:ext cx="1755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Misyon-Vizyon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4555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Post-Modern Yaklaşımlar (Çağdaş Yaklaşımlar)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153171"/>
            <a:ext cx="10515600" cy="4351338"/>
          </a:xfrm>
        </p:spPr>
        <p:txBody>
          <a:bodyPr/>
          <a:lstStyle/>
          <a:p>
            <a:r>
              <a:rPr lang="tr-TR" dirty="0" smtClean="0"/>
              <a:t>Küreselleşme ve artan rekabet işletmeleri yeni arayışlara yönlendirmiştir.</a:t>
            </a:r>
          </a:p>
          <a:p>
            <a:r>
              <a:rPr lang="tr-TR" dirty="0" smtClean="0"/>
              <a:t>Stratejik düşünce gelişmeye başlamıştır.</a:t>
            </a:r>
          </a:p>
          <a:p>
            <a:r>
              <a:rPr lang="tr-TR" dirty="0" smtClean="0"/>
              <a:t>Teknolojik değişim</a:t>
            </a:r>
          </a:p>
          <a:p>
            <a:r>
              <a:rPr lang="tr-TR" dirty="0" smtClean="0"/>
              <a:t>İletişim süreçlerindeki gelişme</a:t>
            </a:r>
          </a:p>
          <a:p>
            <a:r>
              <a:rPr lang="tr-TR" dirty="0" smtClean="0"/>
              <a:t>Bilginin hızlı güncellenmesi</a:t>
            </a:r>
          </a:p>
        </p:txBody>
      </p:sp>
    </p:spTree>
    <p:extLst>
      <p:ext uri="{BB962C8B-B14F-4D97-AF65-F5344CB8AC3E}">
        <p14:creationId xmlns:p14="http://schemas.microsoft.com/office/powerpoint/2010/main" val="70052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Toplam Kalite Yönetimi (TKY)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Benchmarking (Kıyaslama)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Öğrenen Organizasyonlar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Değişim Mühendisliği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Dış Kaynaklardan Yararlanma (</a:t>
            </a:r>
            <a:r>
              <a:rPr lang="tr-TR" dirty="0" err="1" smtClean="0"/>
              <a:t>Outsourcing</a:t>
            </a:r>
            <a:r>
              <a:rPr lang="tr-TR" dirty="0" smtClean="0"/>
              <a:t>)</a:t>
            </a:r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tr-TR" dirty="0" smtClean="0"/>
              <a:t>Post-Modern Yaklaşımlar (Çağdaş Yaklaşımlar)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100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Çalışma Soruları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15370" y="2357888"/>
            <a:ext cx="10515600" cy="2760023"/>
          </a:xfrm>
        </p:spPr>
        <p:txBody>
          <a:bodyPr/>
          <a:lstStyle/>
          <a:p>
            <a:r>
              <a:rPr lang="tr-TR" dirty="0" smtClean="0"/>
              <a:t>Klasik yönetim anlayışı ile modern yönetim anlayışı arasında nasıl farklar vardır?</a:t>
            </a:r>
          </a:p>
          <a:p>
            <a:r>
              <a:rPr lang="tr-TR" dirty="0" smtClean="0"/>
              <a:t>İnsan unsurunun yönetim teorileri sürecindeki değişimi nasıldır?</a:t>
            </a:r>
          </a:p>
          <a:p>
            <a:r>
              <a:rPr lang="tr-TR" dirty="0" smtClean="0"/>
              <a:t>Sistem nedir?</a:t>
            </a:r>
          </a:p>
          <a:p>
            <a:r>
              <a:rPr lang="tr-TR" dirty="0" err="1" smtClean="0"/>
              <a:t>Durumsallık</a:t>
            </a:r>
            <a:r>
              <a:rPr lang="tr-TR" dirty="0" smtClean="0"/>
              <a:t> yaklaşımı nedir?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123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64039" y="2657949"/>
            <a:ext cx="3338015" cy="1325563"/>
          </a:xfrm>
        </p:spPr>
        <p:txBody>
          <a:bodyPr/>
          <a:lstStyle/>
          <a:p>
            <a:r>
              <a:rPr lang="tr-TR" dirty="0" smtClean="0"/>
              <a:t>Teşekkürler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618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97759" y="460660"/>
            <a:ext cx="10515600" cy="1325563"/>
          </a:xfrm>
        </p:spPr>
        <p:txBody>
          <a:bodyPr/>
          <a:lstStyle/>
          <a:p>
            <a:r>
              <a:rPr lang="tr-TR" dirty="0" smtClean="0"/>
              <a:t>Yönetim Düşüncesinin Gelişimi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30021" y="2043991"/>
            <a:ext cx="6408761" cy="4351338"/>
          </a:xfrm>
        </p:spPr>
        <p:txBody>
          <a:bodyPr>
            <a:normAutofit fontScale="77500" lnSpcReduction="20000"/>
          </a:bodyPr>
          <a:lstStyle/>
          <a:p>
            <a:r>
              <a:rPr lang="tr-TR" b="1" u="sng" dirty="0" smtClean="0"/>
              <a:t>Klasik Dönem</a:t>
            </a:r>
          </a:p>
          <a:p>
            <a:pPr marL="0" indent="0">
              <a:buNone/>
            </a:pPr>
            <a:r>
              <a:rPr lang="tr-TR" sz="2400" b="1" dirty="0" smtClean="0"/>
              <a:t> </a:t>
            </a:r>
            <a:r>
              <a:rPr lang="tr-TR" dirty="0"/>
              <a:t>1. Bilimsel Yönetim Yaklaşımı ( </a:t>
            </a:r>
            <a:r>
              <a:rPr lang="tr-TR" dirty="0" err="1"/>
              <a:t>Frederick</a:t>
            </a:r>
            <a:r>
              <a:rPr lang="tr-TR" dirty="0"/>
              <a:t> W. Taylor)</a:t>
            </a:r>
          </a:p>
          <a:p>
            <a:pPr marL="0" indent="0">
              <a:buNone/>
            </a:pPr>
            <a:r>
              <a:rPr lang="tr-TR" dirty="0" smtClean="0"/>
              <a:t> 2. Yönetim Süreci Yaklaşımı (</a:t>
            </a:r>
            <a:r>
              <a:rPr lang="tr-TR" dirty="0" err="1" smtClean="0"/>
              <a:t>Henri</a:t>
            </a:r>
            <a:r>
              <a:rPr lang="tr-TR" dirty="0" smtClean="0"/>
              <a:t> </a:t>
            </a:r>
            <a:r>
              <a:rPr lang="tr-TR" dirty="0" err="1" smtClean="0"/>
              <a:t>Fayol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r>
              <a:rPr lang="tr-TR" dirty="0" smtClean="0"/>
              <a:t> 3. Bürokratik Yönetim Yaklaşımı ( </a:t>
            </a:r>
            <a:r>
              <a:rPr lang="tr-TR" dirty="0" err="1" smtClean="0"/>
              <a:t>Max</a:t>
            </a:r>
            <a:r>
              <a:rPr lang="tr-TR" dirty="0" smtClean="0"/>
              <a:t> </a:t>
            </a:r>
            <a:r>
              <a:rPr lang="tr-TR" dirty="0" err="1" smtClean="0"/>
              <a:t>Weber</a:t>
            </a:r>
            <a:r>
              <a:rPr lang="tr-TR" dirty="0" smtClean="0"/>
              <a:t>)</a:t>
            </a:r>
          </a:p>
          <a:p>
            <a:r>
              <a:rPr lang="tr-TR" b="1" u="sng" dirty="0" err="1" smtClean="0"/>
              <a:t>Neoklasik</a:t>
            </a:r>
            <a:r>
              <a:rPr lang="tr-TR" b="1" u="sng" dirty="0" smtClean="0"/>
              <a:t> Yönetim</a:t>
            </a:r>
            <a:endParaRPr lang="tr-TR" sz="3200" b="1" u="sng" dirty="0" smtClean="0"/>
          </a:p>
          <a:p>
            <a:pPr marL="0" indent="0">
              <a:buNone/>
            </a:pPr>
            <a:r>
              <a:rPr lang="tr-TR" dirty="0" smtClean="0"/>
              <a:t> 1. </a:t>
            </a:r>
            <a:r>
              <a:rPr lang="tr-TR" dirty="0" err="1" smtClean="0"/>
              <a:t>Hawthorne</a:t>
            </a:r>
            <a:r>
              <a:rPr lang="tr-TR" dirty="0" smtClean="0"/>
              <a:t> Araştırmaları (</a:t>
            </a:r>
            <a:r>
              <a:rPr lang="tr-TR" dirty="0" err="1" smtClean="0"/>
              <a:t>Elton</a:t>
            </a:r>
            <a:r>
              <a:rPr lang="tr-TR" dirty="0" smtClean="0"/>
              <a:t> Mayo)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2. X ve Y Teorisi (</a:t>
            </a:r>
            <a:r>
              <a:rPr lang="tr-TR" dirty="0" err="1" smtClean="0"/>
              <a:t>McGregor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3. Sistem 4 Modeli ( </a:t>
            </a:r>
            <a:r>
              <a:rPr lang="tr-TR" dirty="0" err="1" smtClean="0"/>
              <a:t>Rensist</a:t>
            </a:r>
            <a:r>
              <a:rPr lang="tr-TR" dirty="0" smtClean="0"/>
              <a:t> </a:t>
            </a:r>
            <a:r>
              <a:rPr lang="tr-TR" dirty="0" err="1" smtClean="0"/>
              <a:t>Likert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r>
              <a:rPr lang="tr-TR" dirty="0" smtClean="0"/>
              <a:t> 4. İhtiyaçlar Hiyerarşisi (</a:t>
            </a:r>
            <a:r>
              <a:rPr lang="tr-TR" dirty="0" err="1" smtClean="0"/>
              <a:t>Maslow</a:t>
            </a:r>
            <a:r>
              <a:rPr lang="tr-TR" dirty="0" smtClean="0"/>
              <a:t>)</a:t>
            </a:r>
          </a:p>
          <a:p>
            <a:r>
              <a:rPr lang="tr-TR" b="1" u="sng" dirty="0" smtClean="0"/>
              <a:t>Modern Yönetim Anlayışı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Sistem Yaklaşımı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/>
              <a:t>Durumsallık</a:t>
            </a:r>
            <a:r>
              <a:rPr lang="tr-TR" dirty="0"/>
              <a:t> Yaklaşımı</a:t>
            </a:r>
          </a:p>
        </p:txBody>
      </p:sp>
    </p:spTree>
    <p:extLst>
      <p:ext uri="{BB962C8B-B14F-4D97-AF65-F5344CB8AC3E}">
        <p14:creationId xmlns:p14="http://schemas.microsoft.com/office/powerpoint/2010/main" val="398313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028097" y="283239"/>
            <a:ext cx="6135806" cy="1325563"/>
          </a:xfrm>
        </p:spPr>
        <p:txBody>
          <a:bodyPr/>
          <a:lstStyle/>
          <a:p>
            <a:r>
              <a:rPr lang="tr-TR" dirty="0" smtClean="0"/>
              <a:t>Klasik Yönetim Düşüncesi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33483" y="1866567"/>
            <a:ext cx="10515600" cy="4351338"/>
          </a:xfrm>
        </p:spPr>
        <p:txBody>
          <a:bodyPr/>
          <a:lstStyle/>
          <a:p>
            <a:r>
              <a:rPr lang="tr-TR" dirty="0" smtClean="0"/>
              <a:t> </a:t>
            </a:r>
            <a:r>
              <a:rPr lang="tr-TR" u="sng" dirty="0" smtClean="0"/>
              <a:t>Temel Fikirleri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İnsan unsuru göz ardı edilmiştir.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Maksimum verimliliği sağlayacak örgüt yapısının kurulması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İşlerin bilimsel olarak parçalara bölünmesi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Kapalı sistem anlayışı. </a:t>
            </a:r>
          </a:p>
          <a:p>
            <a:pPr marL="0" indent="0">
              <a:buNone/>
            </a:pPr>
            <a:endParaRPr lang="tr-TR" u="sng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i="1" dirty="0" smtClean="0"/>
              <a:t>Bir işi en iyi yapmanın tek bir yolu vardır </a:t>
            </a:r>
            <a:r>
              <a:rPr lang="tr-TR" dirty="0" smtClean="0"/>
              <a:t>anlayışı.</a:t>
            </a:r>
          </a:p>
          <a:p>
            <a:endParaRPr lang="tr-TR" u="sng" dirty="0"/>
          </a:p>
          <a:p>
            <a:pPr>
              <a:buFont typeface="Wingdings" panose="05000000000000000000" pitchFamily="2" charset="2"/>
              <a:buChar char="ü"/>
            </a:pPr>
            <a:endParaRPr lang="tr-TR" u="sng" dirty="0" smtClean="0"/>
          </a:p>
          <a:p>
            <a:pPr>
              <a:buFont typeface="Wingdings" panose="05000000000000000000" pitchFamily="2" charset="2"/>
              <a:buChar char="ü"/>
            </a:pPr>
            <a:endParaRPr lang="tr-TR" u="sng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8532" y="3262757"/>
            <a:ext cx="3521122" cy="27504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3125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99101" y="310532"/>
            <a:ext cx="7582469" cy="1325563"/>
          </a:xfrm>
        </p:spPr>
        <p:txBody>
          <a:bodyPr/>
          <a:lstStyle/>
          <a:p>
            <a:pPr algn="ctr"/>
            <a:r>
              <a:rPr lang="tr-TR" sz="4000" dirty="0" smtClean="0"/>
              <a:t>Klasik Yönetim Düşüncesi</a:t>
            </a:r>
            <a:br>
              <a:rPr lang="tr-TR" sz="4000" dirty="0" smtClean="0"/>
            </a:br>
            <a:r>
              <a:rPr lang="tr-TR" sz="4000" i="1" dirty="0" smtClean="0"/>
              <a:t>Bilimsel Yönetim (</a:t>
            </a:r>
            <a:r>
              <a:rPr lang="tr-TR" sz="4000" i="1" dirty="0" err="1" smtClean="0"/>
              <a:t>Frederick</a:t>
            </a:r>
            <a:r>
              <a:rPr lang="tr-TR" sz="4000" i="1" dirty="0" smtClean="0"/>
              <a:t> Taylor</a:t>
            </a:r>
            <a:r>
              <a:rPr lang="tr-TR" i="1" dirty="0" smtClean="0"/>
              <a:t>)</a:t>
            </a:r>
            <a:endParaRPr lang="tr-TR" i="1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1771" y="310532"/>
            <a:ext cx="1987810" cy="1750278"/>
          </a:xfrm>
        </p:spPr>
      </p:pic>
      <p:sp>
        <p:nvSpPr>
          <p:cNvPr id="5" name="İçerik Yer Tutucusu 2"/>
          <p:cNvSpPr txBox="1">
            <a:spLocks/>
          </p:cNvSpPr>
          <p:nvPr/>
        </p:nvSpPr>
        <p:spPr>
          <a:xfrm>
            <a:off x="1182912" y="2477884"/>
            <a:ext cx="10515600" cy="3063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 </a:t>
            </a:r>
            <a:r>
              <a:rPr lang="tr-TR" u="sng" dirty="0" smtClean="0"/>
              <a:t>Taylor’un </a:t>
            </a:r>
            <a:r>
              <a:rPr lang="tr-TR" u="sng" dirty="0"/>
              <a:t>i</a:t>
            </a:r>
            <a:r>
              <a:rPr lang="tr-TR" u="sng" dirty="0" smtClean="0"/>
              <a:t>şletmeler üzerine gözlemleri;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 </a:t>
            </a:r>
            <a:r>
              <a:rPr lang="tr-TR" dirty="0" smtClean="0"/>
              <a:t> Verimsizlik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Tembellik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Kaytarma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İşlerin standartlardan yoksun olması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İşe almada yetenek ve kapasite kıstaslarının olmaması</a:t>
            </a:r>
          </a:p>
          <a:p>
            <a:pPr>
              <a:buFont typeface="Wingdings" panose="05000000000000000000" pitchFamily="2" charset="2"/>
              <a:buChar char="ü"/>
            </a:pPr>
            <a:endParaRPr lang="tr-TR" u="sng" dirty="0" smtClean="0"/>
          </a:p>
          <a:p>
            <a:pPr>
              <a:buFont typeface="Wingdings" panose="05000000000000000000" pitchFamily="2" charset="2"/>
              <a:buChar char="ü"/>
            </a:pPr>
            <a:endParaRPr lang="tr-TR" u="sng" dirty="0"/>
          </a:p>
        </p:txBody>
      </p:sp>
    </p:spTree>
    <p:extLst>
      <p:ext uri="{BB962C8B-B14F-4D97-AF65-F5344CB8AC3E}">
        <p14:creationId xmlns:p14="http://schemas.microsoft.com/office/powerpoint/2010/main" val="423618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057637"/>
            <a:ext cx="10515600" cy="3442411"/>
          </a:xfrm>
        </p:spPr>
        <p:txBody>
          <a:bodyPr/>
          <a:lstStyle/>
          <a:p>
            <a:r>
              <a:rPr lang="tr-TR" u="sng" dirty="0" smtClean="0"/>
              <a:t>Çözüm Önerileri;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Bilimsel yöntemlere dayanan iş görme usulleri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Çalışanların bilimsel yollarla seçilmesi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İşçilerle işbirliği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Yorgunluk yaratan faktörlerin elimine edilmesi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İş ve zaman etütleri ile standart işlerin ortaya konulması</a:t>
            </a:r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1834486" y="249935"/>
            <a:ext cx="7582469" cy="1325563"/>
          </a:xfrm>
        </p:spPr>
        <p:txBody>
          <a:bodyPr/>
          <a:lstStyle/>
          <a:p>
            <a:pPr algn="ctr"/>
            <a:r>
              <a:rPr lang="tr-TR" sz="4000" dirty="0" smtClean="0"/>
              <a:t>Klasik Yönetim Düşüncesi</a:t>
            </a:r>
            <a:br>
              <a:rPr lang="tr-TR" sz="4000" dirty="0" smtClean="0"/>
            </a:br>
            <a:r>
              <a:rPr lang="tr-TR" sz="4000" i="1" dirty="0" smtClean="0"/>
              <a:t>Bilimsel Yönetim (</a:t>
            </a:r>
            <a:r>
              <a:rPr lang="tr-TR" sz="4000" i="1" dirty="0" err="1" smtClean="0"/>
              <a:t>Frederick</a:t>
            </a:r>
            <a:r>
              <a:rPr lang="tr-TR" sz="4000" i="1" dirty="0" smtClean="0"/>
              <a:t> Taylor</a:t>
            </a:r>
            <a:r>
              <a:rPr lang="tr-TR" i="1" dirty="0" smtClean="0"/>
              <a:t>)</a:t>
            </a:r>
            <a:endParaRPr lang="tr-TR" i="1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290" y="2807955"/>
            <a:ext cx="3457575" cy="13239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56569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8024" y="249935"/>
            <a:ext cx="2005795" cy="1783581"/>
          </a:xfrm>
        </p:spPr>
      </p:pic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1670713" y="478943"/>
            <a:ext cx="7582469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000" dirty="0" smtClean="0"/>
              <a:t>Klasik Yönetim Düşüncesi</a:t>
            </a:r>
            <a:br>
              <a:rPr lang="tr-TR" sz="4000" dirty="0" smtClean="0"/>
            </a:br>
            <a:r>
              <a:rPr lang="tr-TR" sz="4000" i="1" dirty="0" smtClean="0"/>
              <a:t>Yönetim Süreci Yaklaşımı (</a:t>
            </a:r>
            <a:r>
              <a:rPr lang="tr-TR" sz="4000" i="1" dirty="0" err="1" smtClean="0"/>
              <a:t>Henri</a:t>
            </a:r>
            <a:r>
              <a:rPr lang="tr-TR" sz="4000" i="1" dirty="0" smtClean="0"/>
              <a:t> </a:t>
            </a:r>
            <a:r>
              <a:rPr lang="tr-TR" sz="4000" i="1" dirty="0" err="1" smtClean="0"/>
              <a:t>Fayol</a:t>
            </a:r>
            <a:r>
              <a:rPr lang="tr-TR" i="1" dirty="0" smtClean="0"/>
              <a:t>)</a:t>
            </a:r>
            <a:endParaRPr lang="tr-TR" i="1" dirty="0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838200" y="2248706"/>
            <a:ext cx="10515600" cy="3442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Taylor’u tamamlayıcı düşüncülere sahipti.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Etkin bir yönetim süreci ve örgütlemenin nasıl olması gerektiği üzerine çalışmıştır.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Taylor’un fikirlerine katkısı, örgütsel fonksiyonları sistemleştirmesi noktasında olmuştur.</a:t>
            </a:r>
          </a:p>
          <a:p>
            <a:pPr>
              <a:buFont typeface="Wingdings" panose="05000000000000000000" pitchFamily="2" charset="2"/>
              <a:buChar char="ü"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254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86284" y="2699082"/>
            <a:ext cx="10515600" cy="260989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tr-TR" u="sng" dirty="0" smtClean="0"/>
              <a:t>Yönetim fonksiyonları</a:t>
            </a:r>
            <a:r>
              <a:rPr lang="tr-TR" dirty="0" smtClean="0"/>
              <a:t>; planlama, örgütleme, yöneltme, koordinasyon ve kontrol.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u="sng" dirty="0" smtClean="0"/>
              <a:t>İşletmenin fonksiyonları</a:t>
            </a:r>
            <a:r>
              <a:rPr lang="tr-TR" dirty="0" smtClean="0"/>
              <a:t>; teknik, ticari, finansal, muhasebe vb.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u="sng" dirty="0" smtClean="0"/>
              <a:t>Yönetimin ilkeleri </a:t>
            </a:r>
            <a:r>
              <a:rPr lang="tr-TR" dirty="0" smtClean="0"/>
              <a:t>; hiyerarşi ilkesi, yetki ve sorumluluk ilkesi vb.</a:t>
            </a:r>
          </a:p>
          <a:p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2052850" y="820137"/>
            <a:ext cx="7582469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000" dirty="0" smtClean="0"/>
              <a:t>Klasik Yönetim Düşüncesi</a:t>
            </a:r>
            <a:br>
              <a:rPr lang="tr-TR" sz="4000" dirty="0" smtClean="0"/>
            </a:br>
            <a:r>
              <a:rPr lang="tr-TR" sz="4000" i="1" dirty="0" smtClean="0"/>
              <a:t>Yönetim Süreci Yaklaşımı (</a:t>
            </a:r>
            <a:r>
              <a:rPr lang="tr-TR" sz="4000" i="1" dirty="0" err="1" smtClean="0"/>
              <a:t>Henri</a:t>
            </a:r>
            <a:r>
              <a:rPr lang="tr-TR" sz="4000" i="1" dirty="0" smtClean="0"/>
              <a:t> </a:t>
            </a:r>
            <a:r>
              <a:rPr lang="tr-TR" sz="4000" i="1" dirty="0" err="1" smtClean="0"/>
              <a:t>Fayol</a:t>
            </a:r>
            <a:r>
              <a:rPr lang="tr-TR" i="1" dirty="0" smtClean="0"/>
              <a:t>)</a:t>
            </a:r>
            <a:endParaRPr lang="tr-TR" i="1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4368" y="4723973"/>
            <a:ext cx="2566987" cy="14772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50126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29770" y="2508014"/>
            <a:ext cx="7582469" cy="3483354"/>
          </a:xfrm>
        </p:spPr>
        <p:txBody>
          <a:bodyPr/>
          <a:lstStyle/>
          <a:p>
            <a:r>
              <a:rPr lang="tr-TR" dirty="0" smtClean="0"/>
              <a:t>Düşünce yapısı;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Fonksiyonel uzmanlığa dayalı işbölümü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Hiyerarşik yapı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Gayrişahsi/</a:t>
            </a:r>
            <a:r>
              <a:rPr lang="tr-TR" dirty="0" err="1" smtClean="0"/>
              <a:t>formal</a:t>
            </a:r>
            <a:r>
              <a:rPr lang="tr-TR" dirty="0" smtClean="0"/>
              <a:t> ilişkiler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Yasal yetki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Yazılı olarak haberleşme</a:t>
            </a:r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2154640" y="536534"/>
            <a:ext cx="7582469" cy="1325563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Klasik Yönetim Düşüncesi</a:t>
            </a:r>
            <a:br>
              <a:rPr lang="tr-TR" sz="4000" dirty="0" smtClean="0"/>
            </a:br>
            <a:r>
              <a:rPr lang="tr-TR" sz="4000" i="1" dirty="0" smtClean="0"/>
              <a:t>Bürokratik Yaklaşımı (</a:t>
            </a:r>
            <a:r>
              <a:rPr lang="tr-TR" sz="4000" i="1" dirty="0" err="1" smtClean="0"/>
              <a:t>Max</a:t>
            </a:r>
            <a:r>
              <a:rPr lang="tr-TR" sz="4000" i="1" dirty="0" smtClean="0"/>
              <a:t> </a:t>
            </a:r>
            <a:r>
              <a:rPr lang="tr-TR" sz="4000" i="1" dirty="0" err="1" smtClean="0"/>
              <a:t>Weber</a:t>
            </a:r>
            <a:r>
              <a:rPr lang="tr-TR" i="1" dirty="0" smtClean="0"/>
              <a:t>)</a:t>
            </a:r>
            <a:endParaRPr lang="tr-TR" i="1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9218" y="430354"/>
            <a:ext cx="1584143" cy="153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</TotalTime>
  <Words>796</Words>
  <Application>Microsoft Office PowerPoint</Application>
  <PresentationFormat>Geniş ekran</PresentationFormat>
  <Paragraphs>168</Paragraphs>
  <Slides>25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Wingdings</vt:lpstr>
      <vt:lpstr>Office Teması</vt:lpstr>
      <vt:lpstr>Yönetim Teorileri   02.08.2016</vt:lpstr>
      <vt:lpstr>İçerik</vt:lpstr>
      <vt:lpstr>Yönetim Düşüncesinin Gelişimi</vt:lpstr>
      <vt:lpstr>Klasik Yönetim Düşüncesi</vt:lpstr>
      <vt:lpstr>Klasik Yönetim Düşüncesi Bilimsel Yönetim (Frederick Taylor)</vt:lpstr>
      <vt:lpstr>Klasik Yönetim Düşüncesi Bilimsel Yönetim (Frederick Taylor)</vt:lpstr>
      <vt:lpstr>Klasik Yönetim Düşüncesi Yönetim Süreci Yaklaşımı (Henri Fayol)</vt:lpstr>
      <vt:lpstr>Klasik Yönetim Düşüncesi Yönetim Süreci Yaklaşımı (Henri Fayol)</vt:lpstr>
      <vt:lpstr>Klasik Yönetim Düşüncesi Bürokratik Yaklaşımı (Max Weber)</vt:lpstr>
      <vt:lpstr>Klasik Yönetim Sürecine Katkılar</vt:lpstr>
      <vt:lpstr>Neoklasik Yönetim Teorisi</vt:lpstr>
      <vt:lpstr>Neoklasik Yönetim Teorisi Hawthorne Araştırmaları (Elton Mayo)</vt:lpstr>
      <vt:lpstr>Neoklasik Yönetim Teorisi</vt:lpstr>
      <vt:lpstr>Neoklasik Düşünceye Katkılar</vt:lpstr>
      <vt:lpstr>Neoklasik Düşünceye Katkılar (McGregor X ve Y Teorisi)</vt:lpstr>
      <vt:lpstr>Neoklasik Düşünceye Katkılar (Rensist Likert – Sistem 4 Modeli)</vt:lpstr>
      <vt:lpstr>Neoklasik Düşünceye Katkılar (Chris Argyris-Olgun Kişi Yaklaşımı</vt:lpstr>
      <vt:lpstr>Modern Yönetim Düşüncesi</vt:lpstr>
      <vt:lpstr>Modern Yönetim Düşüncesi  Sistem Yaklaşımı</vt:lpstr>
      <vt:lpstr>Modern Yönetim Düşüncesi  Sistem Yaklaşımı</vt:lpstr>
      <vt:lpstr>Modern Yönetim Düşüncesi  Durumsallık Yaklaşımı</vt:lpstr>
      <vt:lpstr>Post-Modern Yaklaşımlar (Çağdaş Yaklaşımlar)</vt:lpstr>
      <vt:lpstr>Post-Modern Yaklaşımlar (Çağdaş Yaklaşımlar)</vt:lpstr>
      <vt:lpstr>Çalışma Soruları</vt:lpstr>
      <vt:lpstr>Teşekkürler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Yönetim Teorileri</dc:title>
  <dc:creator>Grundig</dc:creator>
  <cp:lastModifiedBy>Grundig</cp:lastModifiedBy>
  <cp:revision>26</cp:revision>
  <dcterms:created xsi:type="dcterms:W3CDTF">2016-08-01T07:29:31Z</dcterms:created>
  <dcterms:modified xsi:type="dcterms:W3CDTF">2016-08-02T08:15:05Z</dcterms:modified>
</cp:coreProperties>
</file>