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96727853-179F-467A-BA91-5B44EB7863D1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Orta Stil 3 - 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0B69EF-634D-4E12-9EA1-C1C62F36F1A5}" type="doc">
      <dgm:prSet loTypeId="urn:microsoft.com/office/officeart/2005/8/layout/radial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12D1CCAE-823F-4648-9519-4704462AFCDB}">
      <dgm:prSet phldrT="[Metin]"/>
      <dgm:spPr/>
      <dgm:t>
        <a:bodyPr/>
        <a:lstStyle/>
        <a:p>
          <a:r>
            <a:rPr lang="tr-TR" dirty="0" smtClean="0"/>
            <a:t>Kurumsal İşbirliği</a:t>
          </a:r>
          <a:endParaRPr lang="tr-TR" dirty="0"/>
        </a:p>
      </dgm:t>
    </dgm:pt>
    <dgm:pt modelId="{BD1E057F-D66C-4BE7-A138-B83DB3207F81}" type="parTrans" cxnId="{9D2F3179-D30D-4209-AFF0-E2F27B4B3E64}">
      <dgm:prSet/>
      <dgm:spPr/>
      <dgm:t>
        <a:bodyPr/>
        <a:lstStyle/>
        <a:p>
          <a:endParaRPr lang="tr-TR"/>
        </a:p>
      </dgm:t>
    </dgm:pt>
    <dgm:pt modelId="{071BFF86-7FE4-4B64-AAA7-F2C019420F7E}" type="sibTrans" cxnId="{9D2F3179-D30D-4209-AFF0-E2F27B4B3E64}">
      <dgm:prSet/>
      <dgm:spPr/>
      <dgm:t>
        <a:bodyPr/>
        <a:lstStyle/>
        <a:p>
          <a:endParaRPr lang="tr-TR"/>
        </a:p>
      </dgm:t>
    </dgm:pt>
    <dgm:pt modelId="{CFC3FB9C-9F3D-4E66-A4B0-F2261F3F1159}">
      <dgm:prSet phldrT="[Metin]"/>
      <dgm:spPr/>
      <dgm:t>
        <a:bodyPr/>
        <a:lstStyle/>
        <a:p>
          <a:r>
            <a:rPr lang="tr-TR" dirty="0" smtClean="0"/>
            <a:t>Hedef ve standartların belirlenmesi</a:t>
          </a:r>
          <a:endParaRPr lang="tr-TR" dirty="0"/>
        </a:p>
      </dgm:t>
    </dgm:pt>
    <dgm:pt modelId="{65AB6974-8332-4F9F-ABA5-2E94C4063BBF}" type="parTrans" cxnId="{B8F850C4-4B6F-42F7-AD3D-E67CB8119F2E}">
      <dgm:prSet/>
      <dgm:spPr/>
      <dgm:t>
        <a:bodyPr/>
        <a:lstStyle/>
        <a:p>
          <a:endParaRPr lang="tr-TR"/>
        </a:p>
      </dgm:t>
    </dgm:pt>
    <dgm:pt modelId="{7D0B8304-CF9E-4DBB-AA8F-75404B3EEF72}" type="sibTrans" cxnId="{B8F850C4-4B6F-42F7-AD3D-E67CB8119F2E}">
      <dgm:prSet/>
      <dgm:spPr/>
      <dgm:t>
        <a:bodyPr/>
        <a:lstStyle/>
        <a:p>
          <a:endParaRPr lang="tr-TR"/>
        </a:p>
      </dgm:t>
    </dgm:pt>
    <dgm:pt modelId="{25AB8A14-6FD1-4FB7-8F16-1E0686F10508}">
      <dgm:prSet phldrT="[Metin]"/>
      <dgm:spPr/>
      <dgm:t>
        <a:bodyPr/>
        <a:lstStyle/>
        <a:p>
          <a:r>
            <a:rPr lang="tr-TR" dirty="0" smtClean="0"/>
            <a:t>Performans ölçümü</a:t>
          </a:r>
          <a:endParaRPr lang="tr-TR" dirty="0"/>
        </a:p>
      </dgm:t>
    </dgm:pt>
    <dgm:pt modelId="{C150E6E1-6477-4077-A8AA-7CC7ED4FD2AA}" type="parTrans" cxnId="{FF3D2DFB-EA00-46BF-94BD-7518DB329E9C}">
      <dgm:prSet/>
      <dgm:spPr/>
      <dgm:t>
        <a:bodyPr/>
        <a:lstStyle/>
        <a:p>
          <a:endParaRPr lang="tr-TR"/>
        </a:p>
      </dgm:t>
    </dgm:pt>
    <dgm:pt modelId="{C9DC6401-0314-4CA4-B7D3-58905ABC0B3D}" type="sibTrans" cxnId="{FF3D2DFB-EA00-46BF-94BD-7518DB329E9C}">
      <dgm:prSet/>
      <dgm:spPr/>
      <dgm:t>
        <a:bodyPr/>
        <a:lstStyle/>
        <a:p>
          <a:endParaRPr lang="tr-TR"/>
        </a:p>
      </dgm:t>
    </dgm:pt>
    <dgm:pt modelId="{14CF9C8C-BCFA-4E1F-9190-520DBF799ED0}">
      <dgm:prSet phldrT="[Metin]"/>
      <dgm:spPr/>
      <dgm:t>
        <a:bodyPr/>
        <a:lstStyle/>
        <a:p>
          <a:r>
            <a:rPr lang="tr-TR" dirty="0" smtClean="0"/>
            <a:t>Standartlar ile kıyaslama</a:t>
          </a:r>
          <a:endParaRPr lang="tr-TR" dirty="0"/>
        </a:p>
      </dgm:t>
    </dgm:pt>
    <dgm:pt modelId="{C18BE07C-289E-46AF-9FCD-6EEBA5CE82AF}" type="parTrans" cxnId="{84289273-5094-4897-9729-8EBE99905BD1}">
      <dgm:prSet/>
      <dgm:spPr/>
      <dgm:t>
        <a:bodyPr/>
        <a:lstStyle/>
        <a:p>
          <a:endParaRPr lang="tr-TR"/>
        </a:p>
      </dgm:t>
    </dgm:pt>
    <dgm:pt modelId="{A550A19A-2880-40D9-A291-24C4399FA88E}" type="sibTrans" cxnId="{84289273-5094-4897-9729-8EBE99905BD1}">
      <dgm:prSet/>
      <dgm:spPr/>
      <dgm:t>
        <a:bodyPr/>
        <a:lstStyle/>
        <a:p>
          <a:endParaRPr lang="tr-TR"/>
        </a:p>
      </dgm:t>
    </dgm:pt>
    <dgm:pt modelId="{AB5BD7BA-A1CF-4E27-8D25-9794A00C262F}">
      <dgm:prSet phldrT="[Metin]"/>
      <dgm:spPr/>
      <dgm:t>
        <a:bodyPr/>
        <a:lstStyle/>
        <a:p>
          <a:r>
            <a:rPr lang="tr-TR" dirty="0" smtClean="0"/>
            <a:t>Doğru </a:t>
          </a:r>
          <a:r>
            <a:rPr lang="tr-TR" dirty="0" err="1" smtClean="0"/>
            <a:t>değişklikler</a:t>
          </a:r>
          <a:r>
            <a:rPr lang="tr-TR" dirty="0" smtClean="0"/>
            <a:t> yapma</a:t>
          </a:r>
          <a:endParaRPr lang="tr-TR" dirty="0"/>
        </a:p>
      </dgm:t>
    </dgm:pt>
    <dgm:pt modelId="{0F61F510-D411-4993-BE1A-4BE8272FD6BB}" type="parTrans" cxnId="{D389F9C5-529E-4381-98C3-157FC634A890}">
      <dgm:prSet/>
      <dgm:spPr/>
      <dgm:t>
        <a:bodyPr/>
        <a:lstStyle/>
        <a:p>
          <a:endParaRPr lang="tr-TR"/>
        </a:p>
      </dgm:t>
    </dgm:pt>
    <dgm:pt modelId="{06D4FFDE-A9E2-4802-AA11-F6AC91A8557A}" type="sibTrans" cxnId="{D389F9C5-529E-4381-98C3-157FC634A890}">
      <dgm:prSet/>
      <dgm:spPr/>
      <dgm:t>
        <a:bodyPr/>
        <a:lstStyle/>
        <a:p>
          <a:endParaRPr lang="tr-TR"/>
        </a:p>
      </dgm:t>
    </dgm:pt>
    <dgm:pt modelId="{38CDFCD5-553E-45D0-8FD5-F4E098E18F16}" type="pres">
      <dgm:prSet presAssocID="{320B69EF-634D-4E12-9EA1-C1C62F36F1A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F27B830-C8D2-4651-84E1-57A0FAEECE4E}" type="pres">
      <dgm:prSet presAssocID="{12D1CCAE-823F-4648-9519-4704462AFCDB}" presName="centerShape" presStyleLbl="node0" presStyleIdx="0" presStyleCnt="1"/>
      <dgm:spPr/>
      <dgm:t>
        <a:bodyPr/>
        <a:lstStyle/>
        <a:p>
          <a:endParaRPr lang="tr-TR"/>
        </a:p>
      </dgm:t>
    </dgm:pt>
    <dgm:pt modelId="{9205F21D-5FB1-41C8-A138-5AEDC3ECF278}" type="pres">
      <dgm:prSet presAssocID="{CFC3FB9C-9F3D-4E66-A4B0-F2261F3F1159}" presName="node" presStyleLbl="node1" presStyleIdx="0" presStyleCnt="4" custScaleX="112788" custScaleY="11001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F0F15F7-D996-4E53-B76A-DFF147EB1680}" type="pres">
      <dgm:prSet presAssocID="{CFC3FB9C-9F3D-4E66-A4B0-F2261F3F1159}" presName="dummy" presStyleCnt="0"/>
      <dgm:spPr/>
    </dgm:pt>
    <dgm:pt modelId="{D2C039DE-39E3-4139-BB57-F47F574BF087}" type="pres">
      <dgm:prSet presAssocID="{7D0B8304-CF9E-4DBB-AA8F-75404B3EEF72}" presName="sibTrans" presStyleLbl="sibTrans2D1" presStyleIdx="0" presStyleCnt="4" custScaleX="99401"/>
      <dgm:spPr/>
      <dgm:t>
        <a:bodyPr/>
        <a:lstStyle/>
        <a:p>
          <a:endParaRPr lang="tr-TR"/>
        </a:p>
      </dgm:t>
    </dgm:pt>
    <dgm:pt modelId="{8E1A5C41-247F-4FE6-A584-012A9646703D}" type="pres">
      <dgm:prSet presAssocID="{25AB8A14-6FD1-4FB7-8F16-1E0686F10508}" presName="node" presStyleLbl="node1" presStyleIdx="1" presStyleCnt="4" custScaleX="112788" custScaleY="11001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998BA0E-574C-4123-BE9D-96BB9BD72D61}" type="pres">
      <dgm:prSet presAssocID="{25AB8A14-6FD1-4FB7-8F16-1E0686F10508}" presName="dummy" presStyleCnt="0"/>
      <dgm:spPr/>
    </dgm:pt>
    <dgm:pt modelId="{3ED8B17E-EA72-47BB-93EF-1794A105C559}" type="pres">
      <dgm:prSet presAssocID="{C9DC6401-0314-4CA4-B7D3-58905ABC0B3D}" presName="sibTrans" presStyleLbl="sibTrans2D1" presStyleIdx="1" presStyleCnt="4"/>
      <dgm:spPr/>
      <dgm:t>
        <a:bodyPr/>
        <a:lstStyle/>
        <a:p>
          <a:endParaRPr lang="tr-TR"/>
        </a:p>
      </dgm:t>
    </dgm:pt>
    <dgm:pt modelId="{2E4594D3-84BE-41E3-BC33-55FBD6E48AAB}" type="pres">
      <dgm:prSet presAssocID="{14CF9C8C-BCFA-4E1F-9190-520DBF799ED0}" presName="node" presStyleLbl="node1" presStyleIdx="2" presStyleCnt="4" custScaleX="112788" custScaleY="11001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D19FED7-4A44-4C79-B067-8B41A5DAB1A9}" type="pres">
      <dgm:prSet presAssocID="{14CF9C8C-BCFA-4E1F-9190-520DBF799ED0}" presName="dummy" presStyleCnt="0"/>
      <dgm:spPr/>
    </dgm:pt>
    <dgm:pt modelId="{4F2B2006-E83E-4414-9D65-33DA827BD991}" type="pres">
      <dgm:prSet presAssocID="{A550A19A-2880-40D9-A291-24C4399FA88E}" presName="sibTrans" presStyleLbl="sibTrans2D1" presStyleIdx="2" presStyleCnt="4"/>
      <dgm:spPr/>
      <dgm:t>
        <a:bodyPr/>
        <a:lstStyle/>
        <a:p>
          <a:endParaRPr lang="tr-TR"/>
        </a:p>
      </dgm:t>
    </dgm:pt>
    <dgm:pt modelId="{27E4C455-2A79-498F-AEAA-15DB481B7964}" type="pres">
      <dgm:prSet presAssocID="{AB5BD7BA-A1CF-4E27-8D25-9794A00C262F}" presName="node" presStyleLbl="node1" presStyleIdx="3" presStyleCnt="4" custScaleX="112788" custScaleY="11001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7242A3B-96F3-4D57-9C23-AC7E40B748EF}" type="pres">
      <dgm:prSet presAssocID="{AB5BD7BA-A1CF-4E27-8D25-9794A00C262F}" presName="dummy" presStyleCnt="0"/>
      <dgm:spPr/>
    </dgm:pt>
    <dgm:pt modelId="{D7614851-0F4C-43F0-A36E-63668448A4FE}" type="pres">
      <dgm:prSet presAssocID="{06D4FFDE-A9E2-4802-AA11-F6AC91A8557A}" presName="sibTrans" presStyleLbl="sibTrans2D1" presStyleIdx="3" presStyleCnt="4"/>
      <dgm:spPr/>
      <dgm:t>
        <a:bodyPr/>
        <a:lstStyle/>
        <a:p>
          <a:endParaRPr lang="tr-TR"/>
        </a:p>
      </dgm:t>
    </dgm:pt>
  </dgm:ptLst>
  <dgm:cxnLst>
    <dgm:cxn modelId="{FB8EAC6B-DA64-4E25-986D-307DAE284C7A}" type="presOf" srcId="{06D4FFDE-A9E2-4802-AA11-F6AC91A8557A}" destId="{D7614851-0F4C-43F0-A36E-63668448A4FE}" srcOrd="0" destOrd="0" presId="urn:microsoft.com/office/officeart/2005/8/layout/radial6"/>
    <dgm:cxn modelId="{84289273-5094-4897-9729-8EBE99905BD1}" srcId="{12D1CCAE-823F-4648-9519-4704462AFCDB}" destId="{14CF9C8C-BCFA-4E1F-9190-520DBF799ED0}" srcOrd="2" destOrd="0" parTransId="{C18BE07C-289E-46AF-9FCD-6EEBA5CE82AF}" sibTransId="{A550A19A-2880-40D9-A291-24C4399FA88E}"/>
    <dgm:cxn modelId="{FD18249D-64BF-40FA-A826-11155612B41C}" type="presOf" srcId="{CFC3FB9C-9F3D-4E66-A4B0-F2261F3F1159}" destId="{9205F21D-5FB1-41C8-A138-5AEDC3ECF278}" srcOrd="0" destOrd="0" presId="urn:microsoft.com/office/officeart/2005/8/layout/radial6"/>
    <dgm:cxn modelId="{8BE6D953-CA02-4C06-A83C-8F961F342379}" type="presOf" srcId="{7D0B8304-CF9E-4DBB-AA8F-75404B3EEF72}" destId="{D2C039DE-39E3-4139-BB57-F47F574BF087}" srcOrd="0" destOrd="0" presId="urn:microsoft.com/office/officeart/2005/8/layout/radial6"/>
    <dgm:cxn modelId="{8BF1DF35-5F36-442A-9972-CC1B323AF6A9}" type="presOf" srcId="{25AB8A14-6FD1-4FB7-8F16-1E0686F10508}" destId="{8E1A5C41-247F-4FE6-A584-012A9646703D}" srcOrd="0" destOrd="0" presId="urn:microsoft.com/office/officeart/2005/8/layout/radial6"/>
    <dgm:cxn modelId="{D389F9C5-529E-4381-98C3-157FC634A890}" srcId="{12D1CCAE-823F-4648-9519-4704462AFCDB}" destId="{AB5BD7BA-A1CF-4E27-8D25-9794A00C262F}" srcOrd="3" destOrd="0" parTransId="{0F61F510-D411-4993-BE1A-4BE8272FD6BB}" sibTransId="{06D4FFDE-A9E2-4802-AA11-F6AC91A8557A}"/>
    <dgm:cxn modelId="{0155E8F4-E85E-4C6C-9A83-622A07C4B6C5}" type="presOf" srcId="{14CF9C8C-BCFA-4E1F-9190-520DBF799ED0}" destId="{2E4594D3-84BE-41E3-BC33-55FBD6E48AAB}" srcOrd="0" destOrd="0" presId="urn:microsoft.com/office/officeart/2005/8/layout/radial6"/>
    <dgm:cxn modelId="{D8AE41F4-F436-4924-A0EB-A94EC65C7A23}" type="presOf" srcId="{12D1CCAE-823F-4648-9519-4704462AFCDB}" destId="{EF27B830-C8D2-4651-84E1-57A0FAEECE4E}" srcOrd="0" destOrd="0" presId="urn:microsoft.com/office/officeart/2005/8/layout/radial6"/>
    <dgm:cxn modelId="{0BCE4FB5-BB49-4B9F-8BC4-F091FFFE81C7}" type="presOf" srcId="{AB5BD7BA-A1CF-4E27-8D25-9794A00C262F}" destId="{27E4C455-2A79-498F-AEAA-15DB481B7964}" srcOrd="0" destOrd="0" presId="urn:microsoft.com/office/officeart/2005/8/layout/radial6"/>
    <dgm:cxn modelId="{B8F850C4-4B6F-42F7-AD3D-E67CB8119F2E}" srcId="{12D1CCAE-823F-4648-9519-4704462AFCDB}" destId="{CFC3FB9C-9F3D-4E66-A4B0-F2261F3F1159}" srcOrd="0" destOrd="0" parTransId="{65AB6974-8332-4F9F-ABA5-2E94C4063BBF}" sibTransId="{7D0B8304-CF9E-4DBB-AA8F-75404B3EEF72}"/>
    <dgm:cxn modelId="{9D2F3179-D30D-4209-AFF0-E2F27B4B3E64}" srcId="{320B69EF-634D-4E12-9EA1-C1C62F36F1A5}" destId="{12D1CCAE-823F-4648-9519-4704462AFCDB}" srcOrd="0" destOrd="0" parTransId="{BD1E057F-D66C-4BE7-A138-B83DB3207F81}" sibTransId="{071BFF86-7FE4-4B64-AAA7-F2C019420F7E}"/>
    <dgm:cxn modelId="{9E9A59D7-6461-465C-8CC7-88DB4403093D}" type="presOf" srcId="{A550A19A-2880-40D9-A291-24C4399FA88E}" destId="{4F2B2006-E83E-4414-9D65-33DA827BD991}" srcOrd="0" destOrd="0" presId="urn:microsoft.com/office/officeart/2005/8/layout/radial6"/>
    <dgm:cxn modelId="{39B7777E-FB80-439D-BC7D-3754F3479BAE}" type="presOf" srcId="{C9DC6401-0314-4CA4-B7D3-58905ABC0B3D}" destId="{3ED8B17E-EA72-47BB-93EF-1794A105C559}" srcOrd="0" destOrd="0" presId="urn:microsoft.com/office/officeart/2005/8/layout/radial6"/>
    <dgm:cxn modelId="{592EB9FC-ED35-4EE3-9444-F832A15BE4E9}" type="presOf" srcId="{320B69EF-634D-4E12-9EA1-C1C62F36F1A5}" destId="{38CDFCD5-553E-45D0-8FD5-F4E098E18F16}" srcOrd="0" destOrd="0" presId="urn:microsoft.com/office/officeart/2005/8/layout/radial6"/>
    <dgm:cxn modelId="{FF3D2DFB-EA00-46BF-94BD-7518DB329E9C}" srcId="{12D1CCAE-823F-4648-9519-4704462AFCDB}" destId="{25AB8A14-6FD1-4FB7-8F16-1E0686F10508}" srcOrd="1" destOrd="0" parTransId="{C150E6E1-6477-4077-A8AA-7CC7ED4FD2AA}" sibTransId="{C9DC6401-0314-4CA4-B7D3-58905ABC0B3D}"/>
    <dgm:cxn modelId="{283884E8-8C5E-40C1-A9BE-EB874A97684F}" type="presParOf" srcId="{38CDFCD5-553E-45D0-8FD5-F4E098E18F16}" destId="{EF27B830-C8D2-4651-84E1-57A0FAEECE4E}" srcOrd="0" destOrd="0" presId="urn:microsoft.com/office/officeart/2005/8/layout/radial6"/>
    <dgm:cxn modelId="{D56C5FDF-AB13-4CC7-BBCE-AD4C3867DB24}" type="presParOf" srcId="{38CDFCD5-553E-45D0-8FD5-F4E098E18F16}" destId="{9205F21D-5FB1-41C8-A138-5AEDC3ECF278}" srcOrd="1" destOrd="0" presId="urn:microsoft.com/office/officeart/2005/8/layout/radial6"/>
    <dgm:cxn modelId="{8661A0FC-CA08-4137-B36A-3DC1175CA326}" type="presParOf" srcId="{38CDFCD5-553E-45D0-8FD5-F4E098E18F16}" destId="{EF0F15F7-D996-4E53-B76A-DFF147EB1680}" srcOrd="2" destOrd="0" presId="urn:microsoft.com/office/officeart/2005/8/layout/radial6"/>
    <dgm:cxn modelId="{A67481AF-CD7E-482C-8A63-6BF65F77F5CB}" type="presParOf" srcId="{38CDFCD5-553E-45D0-8FD5-F4E098E18F16}" destId="{D2C039DE-39E3-4139-BB57-F47F574BF087}" srcOrd="3" destOrd="0" presId="urn:microsoft.com/office/officeart/2005/8/layout/radial6"/>
    <dgm:cxn modelId="{1E41884A-7FC8-474B-94DF-EDBE4C5D27C4}" type="presParOf" srcId="{38CDFCD5-553E-45D0-8FD5-F4E098E18F16}" destId="{8E1A5C41-247F-4FE6-A584-012A9646703D}" srcOrd="4" destOrd="0" presId="urn:microsoft.com/office/officeart/2005/8/layout/radial6"/>
    <dgm:cxn modelId="{FAB5B2B9-7EF7-4277-ADE6-F8634F519FC3}" type="presParOf" srcId="{38CDFCD5-553E-45D0-8FD5-F4E098E18F16}" destId="{D998BA0E-574C-4123-BE9D-96BB9BD72D61}" srcOrd="5" destOrd="0" presId="urn:microsoft.com/office/officeart/2005/8/layout/radial6"/>
    <dgm:cxn modelId="{77E92D35-07EF-4A53-BA78-8FD5C4F8A42B}" type="presParOf" srcId="{38CDFCD5-553E-45D0-8FD5-F4E098E18F16}" destId="{3ED8B17E-EA72-47BB-93EF-1794A105C559}" srcOrd="6" destOrd="0" presId="urn:microsoft.com/office/officeart/2005/8/layout/radial6"/>
    <dgm:cxn modelId="{2D0FD711-86F1-4A84-AD80-512DB95FFD43}" type="presParOf" srcId="{38CDFCD5-553E-45D0-8FD5-F4E098E18F16}" destId="{2E4594D3-84BE-41E3-BC33-55FBD6E48AAB}" srcOrd="7" destOrd="0" presId="urn:microsoft.com/office/officeart/2005/8/layout/radial6"/>
    <dgm:cxn modelId="{E4B6CE0B-7868-4148-9D55-98D504350846}" type="presParOf" srcId="{38CDFCD5-553E-45D0-8FD5-F4E098E18F16}" destId="{6D19FED7-4A44-4C79-B067-8B41A5DAB1A9}" srcOrd="8" destOrd="0" presId="urn:microsoft.com/office/officeart/2005/8/layout/radial6"/>
    <dgm:cxn modelId="{F097F9A7-381B-477D-9C2D-8A4A2CDF7E50}" type="presParOf" srcId="{38CDFCD5-553E-45D0-8FD5-F4E098E18F16}" destId="{4F2B2006-E83E-4414-9D65-33DA827BD991}" srcOrd="9" destOrd="0" presId="urn:microsoft.com/office/officeart/2005/8/layout/radial6"/>
    <dgm:cxn modelId="{5BE77F12-7432-4511-AEA0-CEBB6F90D770}" type="presParOf" srcId="{38CDFCD5-553E-45D0-8FD5-F4E098E18F16}" destId="{27E4C455-2A79-498F-AEAA-15DB481B7964}" srcOrd="10" destOrd="0" presId="urn:microsoft.com/office/officeart/2005/8/layout/radial6"/>
    <dgm:cxn modelId="{BC5AD230-EBA2-4844-B785-F10D5161DE5B}" type="presParOf" srcId="{38CDFCD5-553E-45D0-8FD5-F4E098E18F16}" destId="{67242A3B-96F3-4D57-9C23-AC7E40B748EF}" srcOrd="11" destOrd="0" presId="urn:microsoft.com/office/officeart/2005/8/layout/radial6"/>
    <dgm:cxn modelId="{7DA4FD5F-D212-4B5A-9AC0-9B7ECC552D03}" type="presParOf" srcId="{38CDFCD5-553E-45D0-8FD5-F4E098E18F16}" destId="{D7614851-0F4C-43F0-A36E-63668448A4FE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B60891-8C30-4201-ABA1-ADEBD2A825D4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80238E5D-C2EC-40DE-A322-E4D4A397EFDF}">
      <dgm:prSet phldrT="[Metin]" custT="1"/>
      <dgm:spPr/>
      <dgm:t>
        <a:bodyPr/>
        <a:lstStyle/>
        <a:p>
          <a:r>
            <a: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Direk Denetim</a:t>
          </a:r>
          <a:endParaRPr lang="tr-TR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3EBC62-162F-4513-8DB7-28907E356480}" type="parTrans" cxnId="{DF6D23E9-47A0-4BEF-8A5A-B171D2CE824B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21D072-D991-4611-8BA7-0144B3DD126A}" type="sibTrans" cxnId="{DF6D23E9-47A0-4BEF-8A5A-B171D2CE824B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686FDA-8226-4B87-BF08-DB9D27E74053}">
      <dgm:prSet phldrT="[Metin]"/>
      <dgm:spPr/>
      <dgm:t>
        <a:bodyPr/>
        <a:lstStyle/>
        <a:p>
          <a:r>
            <a:rPr lang="tr-T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Küçük işletmelerde</a:t>
          </a:r>
          <a:endParaRPr lang="tr-T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56B214-E48A-41FE-A2B2-EF01BDCE3C61}" type="parTrans" cxnId="{8413DB4D-D61C-4F08-974D-CE3418BA0B3E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9F665C-F582-48C8-B2CC-503453BEE618}" type="sibTrans" cxnId="{8413DB4D-D61C-4F08-974D-CE3418BA0B3E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A4BC20-3894-422B-B268-F0FA89D1D28F}">
      <dgm:prSet phldrT="[Metin]"/>
      <dgm:spPr/>
      <dgm:t>
        <a:bodyPr/>
        <a:lstStyle/>
        <a:p>
          <a:r>
            <a:rPr lang="tr-T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Yöneticinin bireysel denetimi</a:t>
          </a:r>
          <a:endParaRPr lang="tr-T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475D19-B19E-4151-AB5F-A2FA9089E4D4}" type="parTrans" cxnId="{2FF3678A-FE6D-4DAC-A60A-72920CE6349A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4C5731-856A-4CE5-B16F-5AF24235C274}" type="sibTrans" cxnId="{2FF3678A-FE6D-4DAC-A60A-72920CE6349A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C0F096-DD8E-4174-9CF2-B49A1AE56F37}">
      <dgm:prSet phldrT="[Metin]" custT="1"/>
      <dgm:spPr/>
      <dgm:t>
        <a:bodyPr/>
        <a:lstStyle/>
        <a:p>
          <a:r>
            <a: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Organizasyon Yapısı</a:t>
          </a:r>
          <a:endParaRPr lang="tr-TR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E64C6E-D016-4E20-A57A-CA6B0B4B8F3C}" type="parTrans" cxnId="{0D5D0AD7-2EFB-4087-8C9B-CB3486EA5BD1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56EA6B-6A28-48FB-8095-22CF90B2445B}" type="sibTrans" cxnId="{0D5D0AD7-2EFB-4087-8C9B-CB3486EA5BD1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177DCA-5DB8-4D59-BBBA-8334DA55160A}">
      <dgm:prSet phldrT="[Metin]"/>
      <dgm:spPr/>
      <dgm:t>
        <a:bodyPr/>
        <a:lstStyle/>
        <a:p>
          <a:r>
            <a:rPr lang="tr-T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İş tanımları ve görev yapıları ile sistem kurma</a:t>
          </a:r>
          <a:endParaRPr lang="tr-T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358F54-C8EE-4E1B-ACAD-B6FA51C165F4}" type="parTrans" cxnId="{A71702B9-A960-4742-8B56-077A35C04293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BBBFDA-BE79-49E5-900D-D829697E1C8D}" type="sibTrans" cxnId="{A71702B9-A960-4742-8B56-077A35C04293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C87CBA-E068-4EDB-87B3-47B4FB7F07E7}">
      <dgm:prSet phldrT="[Metin]"/>
      <dgm:spPr/>
      <dgm:t>
        <a:bodyPr/>
        <a:lstStyle/>
        <a:p>
          <a:r>
            <a:rPr lang="tr-T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İletişim kanalları da şekillendirilir</a:t>
          </a:r>
          <a:endParaRPr lang="tr-T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C7A0EE-43A9-49AD-9E85-679C40C849E0}" type="parTrans" cxnId="{937A888C-C427-46E6-994D-DAE39687C7AB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DF9610-FBBC-47BA-AD8B-6682D0B4620D}" type="sibTrans" cxnId="{937A888C-C427-46E6-994D-DAE39687C7AB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3E94F2-B36F-485E-8369-27BA1F2FE2E0}">
      <dgm:prSet phldrT="[Metin]" custT="1"/>
      <dgm:spPr/>
      <dgm:t>
        <a:bodyPr/>
        <a:lstStyle/>
        <a:p>
          <a:r>
            <a: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Kural ve Prosedürler</a:t>
          </a:r>
          <a:endParaRPr lang="tr-TR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5078CD-F6B7-40BF-89F0-89E8CA5046FC}" type="parTrans" cxnId="{25265E9E-5B7E-4435-9129-F1C4471C4E06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C5D9BC-F8E1-43F8-9ED6-BC1145C81C0F}" type="sibTrans" cxnId="{25265E9E-5B7E-4435-9129-F1C4471C4E06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591766-11BC-4417-BA82-2613FA1F31B7}">
      <dgm:prSet phldrT="[Metin]"/>
      <dgm:spPr/>
      <dgm:t>
        <a:bodyPr/>
        <a:lstStyle/>
        <a:p>
          <a:r>
            <a:rPr lang="tr-T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Organizasyon büyüdükçe kullanımı zaruri hale gelir</a:t>
          </a:r>
          <a:endParaRPr lang="tr-T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16897A-5F6A-4D6D-BDD1-B92839BCD3CC}" type="parTrans" cxnId="{F70D33BD-9D85-4440-B552-4EF5FB8BCA07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B48C3A-3878-4B74-9CB1-6C71A67D1E03}" type="sibTrans" cxnId="{F70D33BD-9D85-4440-B552-4EF5FB8BCA07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E59DAD-3492-42A1-A6EF-1C915A02AACD}">
      <dgm:prSet phldrT="[Metin]"/>
      <dgm:spPr/>
      <dgm:t>
        <a:bodyPr/>
        <a:lstStyle/>
        <a:p>
          <a:r>
            <a:rPr lang="tr-T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Kabul edilebilir davranışları ve çıktıları belirtir</a:t>
          </a:r>
          <a:endParaRPr lang="tr-T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716E5C-B6A4-46FC-A9B4-C5EBF51A108D}" type="parTrans" cxnId="{4D53EA4D-E1F7-43C8-94A3-34B81B4A68A3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2261E9-6FFC-4140-8636-49674042F1FB}" type="sibTrans" cxnId="{4D53EA4D-E1F7-43C8-94A3-34B81B4A68A3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01CF1C-1228-4675-8274-9689A22622B2}">
      <dgm:prSet phldrT="[Metin]"/>
      <dgm:spPr/>
      <dgm:t>
        <a:bodyPr/>
        <a:lstStyle/>
        <a:p>
          <a:r>
            <a:rPr lang="tr-T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Birim yöneticilerinin birimlerini denetimi</a:t>
          </a:r>
          <a:endParaRPr lang="tr-T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839FBA-54B1-4303-B4C9-C4811318D275}" type="parTrans" cxnId="{3D5639F8-2F74-43FE-9667-AC4836BE33D7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CBBFD8-17F2-4720-A4A1-F5F457478B36}" type="sibTrans" cxnId="{3D5639F8-2F74-43FE-9667-AC4836BE33D7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76F8E3-1009-4E49-BE87-EDB6B57856AA}">
      <dgm:prSet phldrT="[Metin]"/>
      <dgm:spPr/>
      <dgm:t>
        <a:bodyPr/>
        <a:lstStyle/>
        <a:p>
          <a:r>
            <a:rPr lang="tr-T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Ayrıntılı tanımlar ile, bireyin kısıtlanması</a:t>
          </a:r>
          <a:endParaRPr lang="tr-T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81F311-EBC3-4316-B0BB-9B443B4FF980}" type="parTrans" cxnId="{68551D73-CD80-4835-BB99-C698E51D46A6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E845F3-AA45-4C06-9DEC-24F18AD40A96}" type="sibTrans" cxnId="{68551D73-CD80-4835-BB99-C698E51D46A6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5078CF-5E6B-484F-A924-D836E65D00A1}">
      <dgm:prSet phldrT="[Metin]"/>
      <dgm:spPr/>
      <dgm:t>
        <a:bodyPr/>
        <a:lstStyle/>
        <a:p>
          <a:r>
            <a:rPr lang="tr-T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Süreçlerin nasıl işleyeceğini, araçların nasıl kullanılacağına kadar düzenleme yapılabilir.</a:t>
          </a:r>
          <a:endParaRPr lang="tr-T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B418CD-88B4-4597-AE63-DC2EFC3214F8}" type="parTrans" cxnId="{72729C06-5CE3-4D28-86EA-2F2C708B07B2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E4C340-BF55-47FF-9CC9-5A22813C58AA}" type="sibTrans" cxnId="{72729C06-5CE3-4D28-86EA-2F2C708B07B2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725E12-A54E-44C0-85EF-AA995211CE07}" type="pres">
      <dgm:prSet presAssocID="{FEB60891-8C30-4201-ABA1-ADEBD2A825D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7754018-7C4D-4187-84B2-211B1E961F4C}" type="pres">
      <dgm:prSet presAssocID="{80238E5D-C2EC-40DE-A322-E4D4A397EFDF}" presName="composite" presStyleCnt="0"/>
      <dgm:spPr/>
    </dgm:pt>
    <dgm:pt modelId="{667BA9D6-136F-4970-A68C-FE47B39F55B4}" type="pres">
      <dgm:prSet presAssocID="{80238E5D-C2EC-40DE-A322-E4D4A397EFDF}" presName="parentText" presStyleLbl="alignNode1" presStyleIdx="0" presStyleCnt="3" custScaleX="12770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F279EF6-3C8F-4C6E-B0C1-9E3AB93D0468}" type="pres">
      <dgm:prSet presAssocID="{80238E5D-C2EC-40DE-A322-E4D4A397EFD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945016F-6E34-4654-9D31-E2381AC095E6}" type="pres">
      <dgm:prSet presAssocID="{0A21D072-D991-4611-8BA7-0144B3DD126A}" presName="sp" presStyleCnt="0"/>
      <dgm:spPr/>
    </dgm:pt>
    <dgm:pt modelId="{B366B2BD-2F11-4B57-9CB5-B7C654C9AFAA}" type="pres">
      <dgm:prSet presAssocID="{6CC0F096-DD8E-4174-9CF2-B49A1AE56F37}" presName="composite" presStyleCnt="0"/>
      <dgm:spPr/>
    </dgm:pt>
    <dgm:pt modelId="{E09CD20E-29C0-440C-9952-B2664E02251A}" type="pres">
      <dgm:prSet presAssocID="{6CC0F096-DD8E-4174-9CF2-B49A1AE56F37}" presName="parentText" presStyleLbl="alignNode1" presStyleIdx="1" presStyleCnt="3" custScaleX="13391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882E0A5-8A2F-4D5B-BFE1-501EC56E2D1F}" type="pres">
      <dgm:prSet presAssocID="{6CC0F096-DD8E-4174-9CF2-B49A1AE56F3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8975307-C431-4D5D-9603-D96953558F90}" type="pres">
      <dgm:prSet presAssocID="{F056EA6B-6A28-48FB-8095-22CF90B2445B}" presName="sp" presStyleCnt="0"/>
      <dgm:spPr/>
    </dgm:pt>
    <dgm:pt modelId="{0F6E408E-C7F0-4D24-AADE-CC089D3A8963}" type="pres">
      <dgm:prSet presAssocID="{2F3E94F2-B36F-485E-8369-27BA1F2FE2E0}" presName="composite" presStyleCnt="0"/>
      <dgm:spPr/>
    </dgm:pt>
    <dgm:pt modelId="{86995033-4564-486A-ABE1-FB26BEC127FF}" type="pres">
      <dgm:prSet presAssocID="{2F3E94F2-B36F-485E-8369-27BA1F2FE2E0}" presName="parentText" presStyleLbl="alignNode1" presStyleIdx="2" presStyleCnt="3" custScaleX="12502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876BB53-369F-45D2-9249-2C526BA7A510}" type="pres">
      <dgm:prSet presAssocID="{2F3E94F2-B36F-485E-8369-27BA1F2FE2E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9D4B9E8-77B6-4331-AAAA-C5F32A362A38}" type="presOf" srcId="{EF76F8E3-1009-4E49-BE87-EDB6B57856AA}" destId="{5882E0A5-8A2F-4D5B-BFE1-501EC56E2D1F}" srcOrd="0" destOrd="1" presId="urn:microsoft.com/office/officeart/2005/8/layout/chevron2"/>
    <dgm:cxn modelId="{78293F6C-9376-4139-BBE1-0EED390E7405}" type="presOf" srcId="{80238E5D-C2EC-40DE-A322-E4D4A397EFDF}" destId="{667BA9D6-136F-4970-A68C-FE47B39F55B4}" srcOrd="0" destOrd="0" presId="urn:microsoft.com/office/officeart/2005/8/layout/chevron2"/>
    <dgm:cxn modelId="{A71702B9-A960-4742-8B56-077A35C04293}" srcId="{6CC0F096-DD8E-4174-9CF2-B49A1AE56F37}" destId="{9C177DCA-5DB8-4D59-BBBA-8334DA55160A}" srcOrd="0" destOrd="0" parTransId="{9F358F54-C8EE-4E1B-ACAD-B6FA51C165F4}" sibTransId="{E5BBBFDA-BE79-49E5-900D-D829697E1C8D}"/>
    <dgm:cxn modelId="{2FF3678A-FE6D-4DAC-A60A-72920CE6349A}" srcId="{80238E5D-C2EC-40DE-A322-E4D4A397EFDF}" destId="{53A4BC20-3894-422B-B268-F0FA89D1D28F}" srcOrd="1" destOrd="0" parTransId="{37475D19-B19E-4151-AB5F-A2FA9089E4D4}" sibTransId="{894C5731-856A-4CE5-B16F-5AF24235C274}"/>
    <dgm:cxn modelId="{F70D33BD-9D85-4440-B552-4EF5FB8BCA07}" srcId="{2F3E94F2-B36F-485E-8369-27BA1F2FE2E0}" destId="{BF591766-11BC-4417-BA82-2613FA1F31B7}" srcOrd="0" destOrd="0" parTransId="{4C16897A-5F6A-4D6D-BDD1-B92839BCD3CC}" sibTransId="{17B48C3A-3878-4B74-9CB1-6C71A67D1E03}"/>
    <dgm:cxn modelId="{72729C06-5CE3-4D28-86EA-2F2C708B07B2}" srcId="{2F3E94F2-B36F-485E-8369-27BA1F2FE2E0}" destId="{DD5078CF-5E6B-484F-A924-D836E65D00A1}" srcOrd="2" destOrd="0" parTransId="{6BB418CD-88B4-4597-AE63-DC2EFC3214F8}" sibTransId="{63E4C340-BF55-47FF-9CC9-5A22813C58AA}"/>
    <dgm:cxn modelId="{4D53EA4D-E1F7-43C8-94A3-34B81B4A68A3}" srcId="{2F3E94F2-B36F-485E-8369-27BA1F2FE2E0}" destId="{DAE59DAD-3492-42A1-A6EF-1C915A02AACD}" srcOrd="1" destOrd="0" parTransId="{75716E5C-B6A4-46FC-A9B4-C5EBF51A108D}" sibTransId="{5F2261E9-6FFC-4140-8636-49674042F1FB}"/>
    <dgm:cxn modelId="{D2C34367-A2EE-4038-A688-758D17E12F28}" type="presOf" srcId="{BF591766-11BC-4417-BA82-2613FA1F31B7}" destId="{7876BB53-369F-45D2-9249-2C526BA7A510}" srcOrd="0" destOrd="0" presId="urn:microsoft.com/office/officeart/2005/8/layout/chevron2"/>
    <dgm:cxn modelId="{DF6D23E9-47A0-4BEF-8A5A-B171D2CE824B}" srcId="{FEB60891-8C30-4201-ABA1-ADEBD2A825D4}" destId="{80238E5D-C2EC-40DE-A322-E4D4A397EFDF}" srcOrd="0" destOrd="0" parTransId="{CA3EBC62-162F-4513-8DB7-28907E356480}" sibTransId="{0A21D072-D991-4611-8BA7-0144B3DD126A}"/>
    <dgm:cxn modelId="{CCC95925-765F-438B-B29F-D184DA108930}" type="presOf" srcId="{2F3E94F2-B36F-485E-8369-27BA1F2FE2E0}" destId="{86995033-4564-486A-ABE1-FB26BEC127FF}" srcOrd="0" destOrd="0" presId="urn:microsoft.com/office/officeart/2005/8/layout/chevron2"/>
    <dgm:cxn modelId="{9F55F7F3-83D0-449E-BDF3-9703835CD6B0}" type="presOf" srcId="{1701CF1C-1228-4675-8274-9689A22622B2}" destId="{9F279EF6-3C8F-4C6E-B0C1-9E3AB93D0468}" srcOrd="0" destOrd="2" presId="urn:microsoft.com/office/officeart/2005/8/layout/chevron2"/>
    <dgm:cxn modelId="{32E5FBE0-D9B3-40D2-8C7B-A94C644E5C74}" type="presOf" srcId="{9C177DCA-5DB8-4D59-BBBA-8334DA55160A}" destId="{5882E0A5-8A2F-4D5B-BFE1-501EC56E2D1F}" srcOrd="0" destOrd="0" presId="urn:microsoft.com/office/officeart/2005/8/layout/chevron2"/>
    <dgm:cxn modelId="{F6F97EB3-E75B-48BC-8780-6C3EC46FED9B}" type="presOf" srcId="{53A4BC20-3894-422B-B268-F0FA89D1D28F}" destId="{9F279EF6-3C8F-4C6E-B0C1-9E3AB93D0468}" srcOrd="0" destOrd="1" presId="urn:microsoft.com/office/officeart/2005/8/layout/chevron2"/>
    <dgm:cxn modelId="{EA698F5B-7CD3-4258-B606-B0A2D7D9A7A3}" type="presOf" srcId="{DD5078CF-5E6B-484F-A924-D836E65D00A1}" destId="{7876BB53-369F-45D2-9249-2C526BA7A510}" srcOrd="0" destOrd="2" presId="urn:microsoft.com/office/officeart/2005/8/layout/chevron2"/>
    <dgm:cxn modelId="{4EBE30CF-B6E7-4F61-86DF-85065BA0D817}" type="presOf" srcId="{6CC0F096-DD8E-4174-9CF2-B49A1AE56F37}" destId="{E09CD20E-29C0-440C-9952-B2664E02251A}" srcOrd="0" destOrd="0" presId="urn:microsoft.com/office/officeart/2005/8/layout/chevron2"/>
    <dgm:cxn modelId="{0D5D0AD7-2EFB-4087-8C9B-CB3486EA5BD1}" srcId="{FEB60891-8C30-4201-ABA1-ADEBD2A825D4}" destId="{6CC0F096-DD8E-4174-9CF2-B49A1AE56F37}" srcOrd="1" destOrd="0" parTransId="{88E64C6E-D016-4E20-A57A-CA6B0B4B8F3C}" sibTransId="{F056EA6B-6A28-48FB-8095-22CF90B2445B}"/>
    <dgm:cxn modelId="{3D5639F8-2F74-43FE-9667-AC4836BE33D7}" srcId="{80238E5D-C2EC-40DE-A322-E4D4A397EFDF}" destId="{1701CF1C-1228-4675-8274-9689A22622B2}" srcOrd="2" destOrd="0" parTransId="{99839FBA-54B1-4303-B4C9-C4811318D275}" sibTransId="{71CBBFD8-17F2-4720-A4A1-F5F457478B36}"/>
    <dgm:cxn modelId="{5AE813D0-84A3-4E22-A781-6CC4FAE5D0ED}" type="presOf" srcId="{CF686FDA-8226-4B87-BF08-DB9D27E74053}" destId="{9F279EF6-3C8F-4C6E-B0C1-9E3AB93D0468}" srcOrd="0" destOrd="0" presId="urn:microsoft.com/office/officeart/2005/8/layout/chevron2"/>
    <dgm:cxn modelId="{14D01C14-119A-4893-AE86-DA06E52313F1}" type="presOf" srcId="{FEB60891-8C30-4201-ABA1-ADEBD2A825D4}" destId="{C5725E12-A54E-44C0-85EF-AA995211CE07}" srcOrd="0" destOrd="0" presId="urn:microsoft.com/office/officeart/2005/8/layout/chevron2"/>
    <dgm:cxn modelId="{8413DB4D-D61C-4F08-974D-CE3418BA0B3E}" srcId="{80238E5D-C2EC-40DE-A322-E4D4A397EFDF}" destId="{CF686FDA-8226-4B87-BF08-DB9D27E74053}" srcOrd="0" destOrd="0" parTransId="{1A56B214-E48A-41FE-A2B2-EF01BDCE3C61}" sibTransId="{D29F665C-F582-48C8-B2CC-503453BEE618}"/>
    <dgm:cxn modelId="{2AA16E24-4A01-4DB1-964A-53FF3AE77422}" type="presOf" srcId="{DAE59DAD-3492-42A1-A6EF-1C915A02AACD}" destId="{7876BB53-369F-45D2-9249-2C526BA7A510}" srcOrd="0" destOrd="1" presId="urn:microsoft.com/office/officeart/2005/8/layout/chevron2"/>
    <dgm:cxn modelId="{68551D73-CD80-4835-BB99-C698E51D46A6}" srcId="{6CC0F096-DD8E-4174-9CF2-B49A1AE56F37}" destId="{EF76F8E3-1009-4E49-BE87-EDB6B57856AA}" srcOrd="1" destOrd="0" parTransId="{7781F311-EBC3-4316-B0BB-9B443B4FF980}" sibTransId="{69E845F3-AA45-4C06-9DEC-24F18AD40A96}"/>
    <dgm:cxn modelId="{937A888C-C427-46E6-994D-DAE39687C7AB}" srcId="{6CC0F096-DD8E-4174-9CF2-B49A1AE56F37}" destId="{D9C87CBA-E068-4EDB-87B3-47B4FB7F07E7}" srcOrd="2" destOrd="0" parTransId="{62C7A0EE-43A9-49AD-9E85-679C40C849E0}" sibTransId="{5FDF9610-FBBC-47BA-AD8B-6682D0B4620D}"/>
    <dgm:cxn modelId="{0D3D775F-EFF9-4B23-99AE-117548E689D1}" type="presOf" srcId="{D9C87CBA-E068-4EDB-87B3-47B4FB7F07E7}" destId="{5882E0A5-8A2F-4D5B-BFE1-501EC56E2D1F}" srcOrd="0" destOrd="2" presId="urn:microsoft.com/office/officeart/2005/8/layout/chevron2"/>
    <dgm:cxn modelId="{25265E9E-5B7E-4435-9129-F1C4471C4E06}" srcId="{FEB60891-8C30-4201-ABA1-ADEBD2A825D4}" destId="{2F3E94F2-B36F-485E-8369-27BA1F2FE2E0}" srcOrd="2" destOrd="0" parTransId="{395078CD-F6B7-40BF-89F0-89E8CA5046FC}" sibTransId="{36C5D9BC-F8E1-43F8-9ED6-BC1145C81C0F}"/>
    <dgm:cxn modelId="{C17408CE-B64B-4E0B-95FD-FE163028FDED}" type="presParOf" srcId="{C5725E12-A54E-44C0-85EF-AA995211CE07}" destId="{87754018-7C4D-4187-84B2-211B1E961F4C}" srcOrd="0" destOrd="0" presId="urn:microsoft.com/office/officeart/2005/8/layout/chevron2"/>
    <dgm:cxn modelId="{BFDD6131-FA9B-483B-9A97-64299B521E17}" type="presParOf" srcId="{87754018-7C4D-4187-84B2-211B1E961F4C}" destId="{667BA9D6-136F-4970-A68C-FE47B39F55B4}" srcOrd="0" destOrd="0" presId="urn:microsoft.com/office/officeart/2005/8/layout/chevron2"/>
    <dgm:cxn modelId="{C15FE799-3D29-422D-A38E-CE052BF6A756}" type="presParOf" srcId="{87754018-7C4D-4187-84B2-211B1E961F4C}" destId="{9F279EF6-3C8F-4C6E-B0C1-9E3AB93D0468}" srcOrd="1" destOrd="0" presId="urn:microsoft.com/office/officeart/2005/8/layout/chevron2"/>
    <dgm:cxn modelId="{E65797C2-9B1B-4D0E-9247-BD1891272227}" type="presParOf" srcId="{C5725E12-A54E-44C0-85EF-AA995211CE07}" destId="{9945016F-6E34-4654-9D31-E2381AC095E6}" srcOrd="1" destOrd="0" presId="urn:microsoft.com/office/officeart/2005/8/layout/chevron2"/>
    <dgm:cxn modelId="{EEA5F9B3-1D14-4C7F-AC16-FE5BA6C9AE99}" type="presParOf" srcId="{C5725E12-A54E-44C0-85EF-AA995211CE07}" destId="{B366B2BD-2F11-4B57-9CB5-B7C654C9AFAA}" srcOrd="2" destOrd="0" presId="urn:microsoft.com/office/officeart/2005/8/layout/chevron2"/>
    <dgm:cxn modelId="{9A189377-252E-48BA-93CE-0E9F516E3E03}" type="presParOf" srcId="{B366B2BD-2F11-4B57-9CB5-B7C654C9AFAA}" destId="{E09CD20E-29C0-440C-9952-B2664E02251A}" srcOrd="0" destOrd="0" presId="urn:microsoft.com/office/officeart/2005/8/layout/chevron2"/>
    <dgm:cxn modelId="{043A8DAD-A839-4204-BEBA-F94F12B37334}" type="presParOf" srcId="{B366B2BD-2F11-4B57-9CB5-B7C654C9AFAA}" destId="{5882E0A5-8A2F-4D5B-BFE1-501EC56E2D1F}" srcOrd="1" destOrd="0" presId="urn:microsoft.com/office/officeart/2005/8/layout/chevron2"/>
    <dgm:cxn modelId="{742D8764-31CD-47B8-8B50-AF404481DF73}" type="presParOf" srcId="{C5725E12-A54E-44C0-85EF-AA995211CE07}" destId="{58975307-C431-4D5D-9603-D96953558F90}" srcOrd="3" destOrd="0" presId="urn:microsoft.com/office/officeart/2005/8/layout/chevron2"/>
    <dgm:cxn modelId="{92CADD25-B7A3-40F6-9898-9EE15AE3840A}" type="presParOf" srcId="{C5725E12-A54E-44C0-85EF-AA995211CE07}" destId="{0F6E408E-C7F0-4D24-AADE-CC089D3A8963}" srcOrd="4" destOrd="0" presId="urn:microsoft.com/office/officeart/2005/8/layout/chevron2"/>
    <dgm:cxn modelId="{F95F7106-63F1-48F7-B603-C0676468C1C0}" type="presParOf" srcId="{0F6E408E-C7F0-4D24-AADE-CC089D3A8963}" destId="{86995033-4564-486A-ABE1-FB26BEC127FF}" srcOrd="0" destOrd="0" presId="urn:microsoft.com/office/officeart/2005/8/layout/chevron2"/>
    <dgm:cxn modelId="{31818C51-1D52-4971-AFF1-B0ED23A64211}" type="presParOf" srcId="{0F6E408E-C7F0-4D24-AADE-CC089D3A8963}" destId="{7876BB53-369F-45D2-9249-2C526BA7A51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B60891-8C30-4201-ABA1-ADEBD2A825D4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80238E5D-C2EC-40DE-A322-E4D4A397EFDF}">
      <dgm:prSet phldrT="[Metin]" custT="1"/>
      <dgm:spPr/>
      <dgm:t>
        <a:bodyPr/>
        <a:lstStyle/>
        <a:p>
          <a:r>
            <a: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Amaçlarla Yönetim</a:t>
          </a:r>
          <a:endParaRPr lang="tr-TR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3EBC62-162F-4513-8DB7-28907E356480}" type="parTrans" cxnId="{DF6D23E9-47A0-4BEF-8A5A-B171D2CE824B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21D072-D991-4611-8BA7-0144B3DD126A}" type="sibTrans" cxnId="{DF6D23E9-47A0-4BEF-8A5A-B171D2CE824B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686FDA-8226-4B87-BF08-DB9D27E74053}">
      <dgm:prSet phldrT="[Metin]"/>
      <dgm:spPr/>
      <dgm:t>
        <a:bodyPr/>
        <a:lstStyle/>
        <a:p>
          <a:r>
            <a:rPr lang="tr-T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Çıktı tabanlı çalışma</a:t>
          </a:r>
          <a:endParaRPr lang="tr-T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56B214-E48A-41FE-A2B2-EF01BDCE3C61}" type="parTrans" cxnId="{8413DB4D-D61C-4F08-974D-CE3418BA0B3E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9F665C-F582-48C8-B2CC-503453BEE618}" type="sibTrans" cxnId="{8413DB4D-D61C-4F08-974D-CE3418BA0B3E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C0F096-DD8E-4174-9CF2-B49A1AE56F37}">
      <dgm:prSet phldrT="[Metin]" custT="1"/>
      <dgm:spPr/>
      <dgm:t>
        <a:bodyPr/>
        <a:lstStyle/>
        <a:p>
          <a:r>
            <a: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Makineleşme</a:t>
          </a:r>
          <a:endParaRPr lang="tr-TR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E64C6E-D016-4E20-A57A-CA6B0B4B8F3C}" type="parTrans" cxnId="{0D5D0AD7-2EFB-4087-8C9B-CB3486EA5BD1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56EA6B-6A28-48FB-8095-22CF90B2445B}" type="sibTrans" cxnId="{0D5D0AD7-2EFB-4087-8C9B-CB3486EA5BD1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177DCA-5DB8-4D59-BBBA-8334DA55160A}">
      <dgm:prSet phldrT="[Metin]"/>
      <dgm:spPr/>
      <dgm:t>
        <a:bodyPr/>
        <a:lstStyle/>
        <a:p>
          <a:r>
            <a:rPr lang="tr-T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Kontrol için bilgi sistemleri ve teknoloji kullanılır</a:t>
          </a:r>
          <a:endParaRPr lang="tr-T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358F54-C8EE-4E1B-ACAD-B6FA51C165F4}" type="parTrans" cxnId="{A71702B9-A960-4742-8B56-077A35C04293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BBBFDA-BE79-49E5-900D-D829697E1C8D}" type="sibTrans" cxnId="{A71702B9-A960-4742-8B56-077A35C04293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3E94F2-B36F-485E-8369-27BA1F2FE2E0}">
      <dgm:prSet phldrT="[Metin]" custT="1"/>
      <dgm:spPr/>
      <dgm:t>
        <a:bodyPr/>
        <a:lstStyle/>
        <a:p>
          <a:r>
            <a: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İnsan Kaynakları Yönetimi </a:t>
          </a:r>
          <a:endParaRPr lang="tr-TR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5078CD-F6B7-40BF-89F0-89E8CA5046FC}" type="parTrans" cxnId="{25265E9E-5B7E-4435-9129-F1C4471C4E06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C5D9BC-F8E1-43F8-9ED6-BC1145C81C0F}" type="sibTrans" cxnId="{25265E9E-5B7E-4435-9129-F1C4471C4E06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591766-11BC-4417-BA82-2613FA1F31B7}">
      <dgm:prSet phldrT="[Metin]"/>
      <dgm:spPr/>
      <dgm:t>
        <a:bodyPr/>
        <a:lstStyle/>
        <a:p>
          <a:r>
            <a:rPr lang="tr-T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Çalışanların kurumla ilişkisini geliştirme çabası</a:t>
          </a:r>
          <a:endParaRPr lang="tr-T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16897A-5F6A-4D6D-BDD1-B92839BCD3CC}" type="parTrans" cxnId="{F70D33BD-9D85-4440-B552-4EF5FB8BCA07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B48C3A-3878-4B74-9CB1-6C71A67D1E03}" type="sibTrans" cxnId="{F70D33BD-9D85-4440-B552-4EF5FB8BCA07}">
      <dgm:prSet/>
      <dgm:spPr/>
      <dgm:t>
        <a:bodyPr/>
        <a:lstStyle/>
        <a:p>
          <a:endParaRPr lang="tr-T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24C504-6CF4-4530-93A0-BD071A0B79F3}">
      <dgm:prSet phldrT="[Metin]"/>
      <dgm:spPr/>
      <dgm:t>
        <a:bodyPr/>
        <a:lstStyle/>
        <a:p>
          <a:r>
            <a:rPr lang="tr-T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Çalışanların elde etmeleri gereken başarılara göre değerlendirilmesi</a:t>
          </a:r>
          <a:endParaRPr lang="tr-T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63D74E-8705-4A3D-B2B2-1C4B22338F57}" type="parTrans" cxnId="{F5C0E5FC-51BD-4188-99D0-B24BBC6D90FB}">
      <dgm:prSet/>
      <dgm:spPr/>
      <dgm:t>
        <a:bodyPr/>
        <a:lstStyle/>
        <a:p>
          <a:endParaRPr lang="tr-TR"/>
        </a:p>
      </dgm:t>
    </dgm:pt>
    <dgm:pt modelId="{04AFA8FA-8E9A-488A-B5B7-BF366C9C929B}" type="sibTrans" cxnId="{F5C0E5FC-51BD-4188-99D0-B24BBC6D90FB}">
      <dgm:prSet/>
      <dgm:spPr/>
      <dgm:t>
        <a:bodyPr/>
        <a:lstStyle/>
        <a:p>
          <a:endParaRPr lang="tr-TR"/>
        </a:p>
      </dgm:t>
    </dgm:pt>
    <dgm:pt modelId="{199E1D2E-93FD-464E-A027-02555A69CF9E}">
      <dgm:prSet phldrT="[Metin]"/>
      <dgm:spPr/>
      <dgm:t>
        <a:bodyPr/>
        <a:lstStyle/>
        <a:p>
          <a:r>
            <a:rPr lang="tr-T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Hiyerarşik düzen işler</a:t>
          </a:r>
          <a:endParaRPr lang="tr-T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B16377-073C-413F-B48D-8DD7D48C2F11}" type="parTrans" cxnId="{29D4037F-CC9D-402B-B6DD-345969A5CBF1}">
      <dgm:prSet/>
      <dgm:spPr/>
      <dgm:t>
        <a:bodyPr/>
        <a:lstStyle/>
        <a:p>
          <a:endParaRPr lang="tr-TR"/>
        </a:p>
      </dgm:t>
    </dgm:pt>
    <dgm:pt modelId="{99DC7A15-0E17-47AA-B017-B7E1CF70B985}" type="sibTrans" cxnId="{29D4037F-CC9D-402B-B6DD-345969A5CBF1}">
      <dgm:prSet/>
      <dgm:spPr/>
      <dgm:t>
        <a:bodyPr/>
        <a:lstStyle/>
        <a:p>
          <a:endParaRPr lang="tr-TR"/>
        </a:p>
      </dgm:t>
    </dgm:pt>
    <dgm:pt modelId="{8C1E195B-12FB-4966-9DAD-4876FA2DB35E}">
      <dgm:prSet phldrT="[Metin]"/>
      <dgm:spPr/>
      <dgm:t>
        <a:bodyPr/>
        <a:lstStyle/>
        <a:p>
          <a:r>
            <a:rPr lang="tr-T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Çalışan ilişkileri daha zayıftır</a:t>
          </a:r>
          <a:endParaRPr lang="tr-T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B1DBE6-40EA-4AD5-9E74-9C39AE2EBFBF}" type="parTrans" cxnId="{399E1F19-931C-4A45-BFF0-929D004DF1D1}">
      <dgm:prSet/>
      <dgm:spPr/>
      <dgm:t>
        <a:bodyPr/>
        <a:lstStyle/>
        <a:p>
          <a:endParaRPr lang="tr-TR"/>
        </a:p>
      </dgm:t>
    </dgm:pt>
    <dgm:pt modelId="{16FB3942-1D43-4330-878E-749134926488}" type="sibTrans" cxnId="{399E1F19-931C-4A45-BFF0-929D004DF1D1}">
      <dgm:prSet/>
      <dgm:spPr/>
      <dgm:t>
        <a:bodyPr/>
        <a:lstStyle/>
        <a:p>
          <a:endParaRPr lang="tr-TR"/>
        </a:p>
      </dgm:t>
    </dgm:pt>
    <dgm:pt modelId="{503BCA3E-F48B-45C9-A3B3-327F2125F913}">
      <dgm:prSet phldrT="[Metin]"/>
      <dgm:spPr/>
      <dgm:t>
        <a:bodyPr/>
        <a:lstStyle/>
        <a:p>
          <a:r>
            <a:rPr lang="tr-T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Tüm süreçler, </a:t>
          </a:r>
          <a:r>
            <a:rPr lang="tr-TR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teknlojik</a:t>
          </a:r>
          <a:r>
            <a:rPr lang="tr-T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ekipmanlar ile takip edilir</a:t>
          </a:r>
          <a:endParaRPr lang="tr-T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26A268-1CFA-4F3B-B415-24D0D0666FC1}" type="parTrans" cxnId="{92F3558A-2602-4060-B40D-DDEF9185015D}">
      <dgm:prSet/>
      <dgm:spPr/>
      <dgm:t>
        <a:bodyPr/>
        <a:lstStyle/>
        <a:p>
          <a:endParaRPr lang="tr-TR"/>
        </a:p>
      </dgm:t>
    </dgm:pt>
    <dgm:pt modelId="{33F5DB3F-F90B-4C57-9181-D8DE931AA206}" type="sibTrans" cxnId="{92F3558A-2602-4060-B40D-DDEF9185015D}">
      <dgm:prSet/>
      <dgm:spPr/>
      <dgm:t>
        <a:bodyPr/>
        <a:lstStyle/>
        <a:p>
          <a:endParaRPr lang="tr-TR"/>
        </a:p>
      </dgm:t>
    </dgm:pt>
    <dgm:pt modelId="{C8E54C34-342B-429C-AB61-0B47777A1C12}">
      <dgm:prSet phldrT="[Metin]"/>
      <dgm:spPr/>
      <dgm:t>
        <a:bodyPr/>
        <a:lstStyle/>
        <a:p>
          <a:r>
            <a:rPr lang="tr-T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İş tanımlarına uygun insan kaynağının  istihdam edilmesi</a:t>
          </a:r>
          <a:endParaRPr lang="tr-T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654628-12EE-4657-A11C-D5F8584F1020}" type="parTrans" cxnId="{64D29C1D-0A94-4025-8B7F-4BCA1E848535}">
      <dgm:prSet/>
      <dgm:spPr/>
      <dgm:t>
        <a:bodyPr/>
        <a:lstStyle/>
        <a:p>
          <a:endParaRPr lang="tr-TR"/>
        </a:p>
      </dgm:t>
    </dgm:pt>
    <dgm:pt modelId="{9EB7D802-57CB-44D2-8A75-BB8A8798B023}" type="sibTrans" cxnId="{64D29C1D-0A94-4025-8B7F-4BCA1E848535}">
      <dgm:prSet/>
      <dgm:spPr/>
      <dgm:t>
        <a:bodyPr/>
        <a:lstStyle/>
        <a:p>
          <a:endParaRPr lang="tr-TR"/>
        </a:p>
      </dgm:t>
    </dgm:pt>
    <dgm:pt modelId="{EA01B286-2C09-46C0-AE9D-98D548D2205C}">
      <dgm:prSet phldrT="[Metin]"/>
      <dgm:spPr/>
      <dgm:t>
        <a:bodyPr/>
        <a:lstStyle/>
        <a:p>
          <a:r>
            <a:rPr lang="tr-T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Çalışan ilişkilerinin ve koordineli çalışmanın geliştirilmesi çabaları</a:t>
          </a:r>
          <a:endParaRPr lang="tr-T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34048A-A040-41A3-9308-502A110E1A87}" type="parTrans" cxnId="{EC9D1C12-6578-4168-A943-8F033F957B8F}">
      <dgm:prSet/>
      <dgm:spPr/>
      <dgm:t>
        <a:bodyPr/>
        <a:lstStyle/>
        <a:p>
          <a:endParaRPr lang="tr-TR"/>
        </a:p>
      </dgm:t>
    </dgm:pt>
    <dgm:pt modelId="{FE899DDF-F5E6-4731-B0E6-1E7DC236BB7B}" type="sibTrans" cxnId="{EC9D1C12-6578-4168-A943-8F033F957B8F}">
      <dgm:prSet/>
      <dgm:spPr/>
      <dgm:t>
        <a:bodyPr/>
        <a:lstStyle/>
        <a:p>
          <a:endParaRPr lang="tr-TR"/>
        </a:p>
      </dgm:t>
    </dgm:pt>
    <dgm:pt modelId="{C5725E12-A54E-44C0-85EF-AA995211CE07}" type="pres">
      <dgm:prSet presAssocID="{FEB60891-8C30-4201-ABA1-ADEBD2A825D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7754018-7C4D-4187-84B2-211B1E961F4C}" type="pres">
      <dgm:prSet presAssocID="{80238E5D-C2EC-40DE-A322-E4D4A397EFDF}" presName="composite" presStyleCnt="0"/>
      <dgm:spPr/>
    </dgm:pt>
    <dgm:pt modelId="{667BA9D6-136F-4970-A68C-FE47B39F55B4}" type="pres">
      <dgm:prSet presAssocID="{80238E5D-C2EC-40DE-A322-E4D4A397EFDF}" presName="parentText" presStyleLbl="alignNode1" presStyleIdx="0" presStyleCnt="3" custScaleX="12770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F279EF6-3C8F-4C6E-B0C1-9E3AB93D0468}" type="pres">
      <dgm:prSet presAssocID="{80238E5D-C2EC-40DE-A322-E4D4A397EFD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945016F-6E34-4654-9D31-E2381AC095E6}" type="pres">
      <dgm:prSet presAssocID="{0A21D072-D991-4611-8BA7-0144B3DD126A}" presName="sp" presStyleCnt="0"/>
      <dgm:spPr/>
    </dgm:pt>
    <dgm:pt modelId="{B366B2BD-2F11-4B57-9CB5-B7C654C9AFAA}" type="pres">
      <dgm:prSet presAssocID="{6CC0F096-DD8E-4174-9CF2-B49A1AE56F37}" presName="composite" presStyleCnt="0"/>
      <dgm:spPr/>
    </dgm:pt>
    <dgm:pt modelId="{E09CD20E-29C0-440C-9952-B2664E02251A}" type="pres">
      <dgm:prSet presAssocID="{6CC0F096-DD8E-4174-9CF2-B49A1AE56F37}" presName="parentText" presStyleLbl="alignNode1" presStyleIdx="1" presStyleCnt="3" custScaleX="13391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882E0A5-8A2F-4D5B-BFE1-501EC56E2D1F}" type="pres">
      <dgm:prSet presAssocID="{6CC0F096-DD8E-4174-9CF2-B49A1AE56F3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8975307-C431-4D5D-9603-D96953558F90}" type="pres">
      <dgm:prSet presAssocID="{F056EA6B-6A28-48FB-8095-22CF90B2445B}" presName="sp" presStyleCnt="0"/>
      <dgm:spPr/>
    </dgm:pt>
    <dgm:pt modelId="{0F6E408E-C7F0-4D24-AADE-CC089D3A8963}" type="pres">
      <dgm:prSet presAssocID="{2F3E94F2-B36F-485E-8369-27BA1F2FE2E0}" presName="composite" presStyleCnt="0"/>
      <dgm:spPr/>
    </dgm:pt>
    <dgm:pt modelId="{86995033-4564-486A-ABE1-FB26BEC127FF}" type="pres">
      <dgm:prSet presAssocID="{2F3E94F2-B36F-485E-8369-27BA1F2FE2E0}" presName="parentText" presStyleLbl="alignNode1" presStyleIdx="2" presStyleCnt="3" custScaleX="12502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876BB53-369F-45D2-9249-2C526BA7A510}" type="pres">
      <dgm:prSet presAssocID="{2F3E94F2-B36F-485E-8369-27BA1F2FE2E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4D35D08-1DF0-4EE8-9BE1-56CA466EABCC}" type="presOf" srcId="{EA01B286-2C09-46C0-AE9D-98D548D2205C}" destId="{7876BB53-369F-45D2-9249-2C526BA7A510}" srcOrd="0" destOrd="2" presId="urn:microsoft.com/office/officeart/2005/8/layout/chevron2"/>
    <dgm:cxn modelId="{78293F6C-9376-4139-BBE1-0EED390E7405}" type="presOf" srcId="{80238E5D-C2EC-40DE-A322-E4D4A397EFDF}" destId="{667BA9D6-136F-4970-A68C-FE47B39F55B4}" srcOrd="0" destOrd="0" presId="urn:microsoft.com/office/officeart/2005/8/layout/chevron2"/>
    <dgm:cxn modelId="{399E1F19-931C-4A45-BFF0-929D004DF1D1}" srcId="{6CC0F096-DD8E-4174-9CF2-B49A1AE56F37}" destId="{8C1E195B-12FB-4966-9DAD-4876FA2DB35E}" srcOrd="1" destOrd="0" parTransId="{57B1DBE6-40EA-4AD5-9E74-9C39AE2EBFBF}" sibTransId="{16FB3942-1D43-4330-878E-749134926488}"/>
    <dgm:cxn modelId="{A71702B9-A960-4742-8B56-077A35C04293}" srcId="{6CC0F096-DD8E-4174-9CF2-B49A1AE56F37}" destId="{9C177DCA-5DB8-4D59-BBBA-8334DA55160A}" srcOrd="0" destOrd="0" parTransId="{9F358F54-C8EE-4E1B-ACAD-B6FA51C165F4}" sibTransId="{E5BBBFDA-BE79-49E5-900D-D829697E1C8D}"/>
    <dgm:cxn modelId="{F70D33BD-9D85-4440-B552-4EF5FB8BCA07}" srcId="{2F3E94F2-B36F-485E-8369-27BA1F2FE2E0}" destId="{BF591766-11BC-4417-BA82-2613FA1F31B7}" srcOrd="0" destOrd="0" parTransId="{4C16897A-5F6A-4D6D-BDD1-B92839BCD3CC}" sibTransId="{17B48C3A-3878-4B74-9CB1-6C71A67D1E03}"/>
    <dgm:cxn modelId="{64D29C1D-0A94-4025-8B7F-4BCA1E848535}" srcId="{2F3E94F2-B36F-485E-8369-27BA1F2FE2E0}" destId="{C8E54C34-342B-429C-AB61-0B47777A1C12}" srcOrd="1" destOrd="0" parTransId="{39654628-12EE-4657-A11C-D5F8584F1020}" sibTransId="{9EB7D802-57CB-44D2-8A75-BB8A8798B023}"/>
    <dgm:cxn modelId="{D2C34367-A2EE-4038-A688-758D17E12F28}" type="presOf" srcId="{BF591766-11BC-4417-BA82-2613FA1F31B7}" destId="{7876BB53-369F-45D2-9249-2C526BA7A510}" srcOrd="0" destOrd="0" presId="urn:microsoft.com/office/officeart/2005/8/layout/chevron2"/>
    <dgm:cxn modelId="{930EE584-6B68-4DC4-82B1-21A5231F0253}" type="presOf" srcId="{2324C504-6CF4-4530-93A0-BD071A0B79F3}" destId="{9F279EF6-3C8F-4C6E-B0C1-9E3AB93D0468}" srcOrd="0" destOrd="1" presId="urn:microsoft.com/office/officeart/2005/8/layout/chevron2"/>
    <dgm:cxn modelId="{DF6D23E9-47A0-4BEF-8A5A-B171D2CE824B}" srcId="{FEB60891-8C30-4201-ABA1-ADEBD2A825D4}" destId="{80238E5D-C2EC-40DE-A322-E4D4A397EFDF}" srcOrd="0" destOrd="0" parTransId="{CA3EBC62-162F-4513-8DB7-28907E356480}" sibTransId="{0A21D072-D991-4611-8BA7-0144B3DD126A}"/>
    <dgm:cxn modelId="{CCC95925-765F-438B-B29F-D184DA108930}" type="presOf" srcId="{2F3E94F2-B36F-485E-8369-27BA1F2FE2E0}" destId="{86995033-4564-486A-ABE1-FB26BEC127FF}" srcOrd="0" destOrd="0" presId="urn:microsoft.com/office/officeart/2005/8/layout/chevron2"/>
    <dgm:cxn modelId="{64B4059A-037C-4661-905C-E29A0641B3F2}" type="presOf" srcId="{503BCA3E-F48B-45C9-A3B3-327F2125F913}" destId="{5882E0A5-8A2F-4D5B-BFE1-501EC56E2D1F}" srcOrd="0" destOrd="2" presId="urn:microsoft.com/office/officeart/2005/8/layout/chevron2"/>
    <dgm:cxn modelId="{F5C0E5FC-51BD-4188-99D0-B24BBC6D90FB}" srcId="{80238E5D-C2EC-40DE-A322-E4D4A397EFDF}" destId="{2324C504-6CF4-4530-93A0-BD071A0B79F3}" srcOrd="1" destOrd="0" parTransId="{5D63D74E-8705-4A3D-B2B2-1C4B22338F57}" sibTransId="{04AFA8FA-8E9A-488A-B5B7-BF366C9C929B}"/>
    <dgm:cxn modelId="{32E5FBE0-D9B3-40D2-8C7B-A94C644E5C74}" type="presOf" srcId="{9C177DCA-5DB8-4D59-BBBA-8334DA55160A}" destId="{5882E0A5-8A2F-4D5B-BFE1-501EC56E2D1F}" srcOrd="0" destOrd="0" presId="urn:microsoft.com/office/officeart/2005/8/layout/chevron2"/>
    <dgm:cxn modelId="{03FE4B85-3CF3-4EB6-AD06-55F4A253D272}" type="presOf" srcId="{199E1D2E-93FD-464E-A027-02555A69CF9E}" destId="{9F279EF6-3C8F-4C6E-B0C1-9E3AB93D0468}" srcOrd="0" destOrd="2" presId="urn:microsoft.com/office/officeart/2005/8/layout/chevron2"/>
    <dgm:cxn modelId="{92F3558A-2602-4060-B40D-DDEF9185015D}" srcId="{6CC0F096-DD8E-4174-9CF2-B49A1AE56F37}" destId="{503BCA3E-F48B-45C9-A3B3-327F2125F913}" srcOrd="2" destOrd="0" parTransId="{1126A268-1CFA-4F3B-B415-24D0D0666FC1}" sibTransId="{33F5DB3F-F90B-4C57-9181-D8DE931AA206}"/>
    <dgm:cxn modelId="{BB22A7DB-98AD-48FA-AF15-9DA5003156EC}" type="presOf" srcId="{C8E54C34-342B-429C-AB61-0B47777A1C12}" destId="{7876BB53-369F-45D2-9249-2C526BA7A510}" srcOrd="0" destOrd="1" presId="urn:microsoft.com/office/officeart/2005/8/layout/chevron2"/>
    <dgm:cxn modelId="{4EBE30CF-B6E7-4F61-86DF-85065BA0D817}" type="presOf" srcId="{6CC0F096-DD8E-4174-9CF2-B49A1AE56F37}" destId="{E09CD20E-29C0-440C-9952-B2664E02251A}" srcOrd="0" destOrd="0" presId="urn:microsoft.com/office/officeart/2005/8/layout/chevron2"/>
    <dgm:cxn modelId="{0D5D0AD7-2EFB-4087-8C9B-CB3486EA5BD1}" srcId="{FEB60891-8C30-4201-ABA1-ADEBD2A825D4}" destId="{6CC0F096-DD8E-4174-9CF2-B49A1AE56F37}" srcOrd="1" destOrd="0" parTransId="{88E64C6E-D016-4E20-A57A-CA6B0B4B8F3C}" sibTransId="{F056EA6B-6A28-48FB-8095-22CF90B2445B}"/>
    <dgm:cxn modelId="{5AE813D0-84A3-4E22-A781-6CC4FAE5D0ED}" type="presOf" srcId="{CF686FDA-8226-4B87-BF08-DB9D27E74053}" destId="{9F279EF6-3C8F-4C6E-B0C1-9E3AB93D0468}" srcOrd="0" destOrd="0" presId="urn:microsoft.com/office/officeart/2005/8/layout/chevron2"/>
    <dgm:cxn modelId="{14D01C14-119A-4893-AE86-DA06E52313F1}" type="presOf" srcId="{FEB60891-8C30-4201-ABA1-ADEBD2A825D4}" destId="{C5725E12-A54E-44C0-85EF-AA995211CE07}" srcOrd="0" destOrd="0" presId="urn:microsoft.com/office/officeart/2005/8/layout/chevron2"/>
    <dgm:cxn modelId="{8413DB4D-D61C-4F08-974D-CE3418BA0B3E}" srcId="{80238E5D-C2EC-40DE-A322-E4D4A397EFDF}" destId="{CF686FDA-8226-4B87-BF08-DB9D27E74053}" srcOrd="0" destOrd="0" parTransId="{1A56B214-E48A-41FE-A2B2-EF01BDCE3C61}" sibTransId="{D29F665C-F582-48C8-B2CC-503453BEE618}"/>
    <dgm:cxn modelId="{EC9D1C12-6578-4168-A943-8F033F957B8F}" srcId="{2F3E94F2-B36F-485E-8369-27BA1F2FE2E0}" destId="{EA01B286-2C09-46C0-AE9D-98D548D2205C}" srcOrd="2" destOrd="0" parTransId="{BC34048A-A040-41A3-9308-502A110E1A87}" sibTransId="{FE899DDF-F5E6-4731-B0E6-1E7DC236BB7B}"/>
    <dgm:cxn modelId="{2E11154D-91EB-4D0E-9CC4-FE6144DB803F}" type="presOf" srcId="{8C1E195B-12FB-4966-9DAD-4876FA2DB35E}" destId="{5882E0A5-8A2F-4D5B-BFE1-501EC56E2D1F}" srcOrd="0" destOrd="1" presId="urn:microsoft.com/office/officeart/2005/8/layout/chevron2"/>
    <dgm:cxn modelId="{29D4037F-CC9D-402B-B6DD-345969A5CBF1}" srcId="{80238E5D-C2EC-40DE-A322-E4D4A397EFDF}" destId="{199E1D2E-93FD-464E-A027-02555A69CF9E}" srcOrd="2" destOrd="0" parTransId="{72B16377-073C-413F-B48D-8DD7D48C2F11}" sibTransId="{99DC7A15-0E17-47AA-B017-B7E1CF70B985}"/>
    <dgm:cxn modelId="{25265E9E-5B7E-4435-9129-F1C4471C4E06}" srcId="{FEB60891-8C30-4201-ABA1-ADEBD2A825D4}" destId="{2F3E94F2-B36F-485E-8369-27BA1F2FE2E0}" srcOrd="2" destOrd="0" parTransId="{395078CD-F6B7-40BF-89F0-89E8CA5046FC}" sibTransId="{36C5D9BC-F8E1-43F8-9ED6-BC1145C81C0F}"/>
    <dgm:cxn modelId="{C17408CE-B64B-4E0B-95FD-FE163028FDED}" type="presParOf" srcId="{C5725E12-A54E-44C0-85EF-AA995211CE07}" destId="{87754018-7C4D-4187-84B2-211B1E961F4C}" srcOrd="0" destOrd="0" presId="urn:microsoft.com/office/officeart/2005/8/layout/chevron2"/>
    <dgm:cxn modelId="{BFDD6131-FA9B-483B-9A97-64299B521E17}" type="presParOf" srcId="{87754018-7C4D-4187-84B2-211B1E961F4C}" destId="{667BA9D6-136F-4970-A68C-FE47B39F55B4}" srcOrd="0" destOrd="0" presId="urn:microsoft.com/office/officeart/2005/8/layout/chevron2"/>
    <dgm:cxn modelId="{C15FE799-3D29-422D-A38E-CE052BF6A756}" type="presParOf" srcId="{87754018-7C4D-4187-84B2-211B1E961F4C}" destId="{9F279EF6-3C8F-4C6E-B0C1-9E3AB93D0468}" srcOrd="1" destOrd="0" presId="urn:microsoft.com/office/officeart/2005/8/layout/chevron2"/>
    <dgm:cxn modelId="{E65797C2-9B1B-4D0E-9247-BD1891272227}" type="presParOf" srcId="{C5725E12-A54E-44C0-85EF-AA995211CE07}" destId="{9945016F-6E34-4654-9D31-E2381AC095E6}" srcOrd="1" destOrd="0" presId="urn:microsoft.com/office/officeart/2005/8/layout/chevron2"/>
    <dgm:cxn modelId="{EEA5F9B3-1D14-4C7F-AC16-FE5BA6C9AE99}" type="presParOf" srcId="{C5725E12-A54E-44C0-85EF-AA995211CE07}" destId="{B366B2BD-2F11-4B57-9CB5-B7C654C9AFAA}" srcOrd="2" destOrd="0" presId="urn:microsoft.com/office/officeart/2005/8/layout/chevron2"/>
    <dgm:cxn modelId="{9A189377-252E-48BA-93CE-0E9F516E3E03}" type="presParOf" srcId="{B366B2BD-2F11-4B57-9CB5-B7C654C9AFAA}" destId="{E09CD20E-29C0-440C-9952-B2664E02251A}" srcOrd="0" destOrd="0" presId="urn:microsoft.com/office/officeart/2005/8/layout/chevron2"/>
    <dgm:cxn modelId="{043A8DAD-A839-4204-BEBA-F94F12B37334}" type="presParOf" srcId="{B366B2BD-2F11-4B57-9CB5-B7C654C9AFAA}" destId="{5882E0A5-8A2F-4D5B-BFE1-501EC56E2D1F}" srcOrd="1" destOrd="0" presId="urn:microsoft.com/office/officeart/2005/8/layout/chevron2"/>
    <dgm:cxn modelId="{742D8764-31CD-47B8-8B50-AF404481DF73}" type="presParOf" srcId="{C5725E12-A54E-44C0-85EF-AA995211CE07}" destId="{58975307-C431-4D5D-9603-D96953558F90}" srcOrd="3" destOrd="0" presId="urn:microsoft.com/office/officeart/2005/8/layout/chevron2"/>
    <dgm:cxn modelId="{92CADD25-B7A3-40F6-9898-9EE15AE3840A}" type="presParOf" srcId="{C5725E12-A54E-44C0-85EF-AA995211CE07}" destId="{0F6E408E-C7F0-4D24-AADE-CC089D3A8963}" srcOrd="4" destOrd="0" presId="urn:microsoft.com/office/officeart/2005/8/layout/chevron2"/>
    <dgm:cxn modelId="{F95F7106-63F1-48F7-B603-C0676468C1C0}" type="presParOf" srcId="{0F6E408E-C7F0-4D24-AADE-CC089D3A8963}" destId="{86995033-4564-486A-ABE1-FB26BEC127FF}" srcOrd="0" destOrd="0" presId="urn:microsoft.com/office/officeart/2005/8/layout/chevron2"/>
    <dgm:cxn modelId="{31818C51-1D52-4971-AFF1-B0ED23A64211}" type="presParOf" srcId="{0F6E408E-C7F0-4D24-AADE-CC089D3A8963}" destId="{7876BB53-369F-45D2-9249-2C526BA7A51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5D1CC2C-0D6B-4013-A14C-C7CEDD1B5E37}" type="doc">
      <dgm:prSet loTypeId="urn:microsoft.com/office/officeart/2009/layout/CircleArrow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6B5BB560-8900-4818-A53C-9849F1243A71}">
      <dgm:prSet phldrT="[Metin]"/>
      <dgm:spPr/>
      <dgm:t>
        <a:bodyPr/>
        <a:lstStyle/>
        <a:p>
          <a:r>
            <a:rPr lang="tr-T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Girdi Ölçümleri</a:t>
          </a:r>
          <a:endParaRPr lang="tr-T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3CCBFE-960F-431F-B9EF-73713245EBEA}" type="parTrans" cxnId="{FECDE4DC-2354-4904-A543-C98556B5581F}">
      <dgm:prSet/>
      <dgm:spPr/>
      <dgm:t>
        <a:bodyPr/>
        <a:lstStyle/>
        <a:p>
          <a:endParaRPr lang="tr-TR"/>
        </a:p>
      </dgm:t>
    </dgm:pt>
    <dgm:pt modelId="{BCD47DD4-2DB5-42E5-BF1C-292524D32971}" type="sibTrans" cxnId="{FECDE4DC-2354-4904-A543-C98556B5581F}">
      <dgm:prSet/>
      <dgm:spPr/>
      <dgm:t>
        <a:bodyPr/>
        <a:lstStyle/>
        <a:p>
          <a:endParaRPr lang="tr-TR"/>
        </a:p>
      </dgm:t>
    </dgm:pt>
    <dgm:pt modelId="{ABF0F324-6154-4A4F-945D-ED47F9503106}">
      <dgm:prSet phldrT="[Metin]"/>
      <dgm:spPr/>
      <dgm:t>
        <a:bodyPr/>
        <a:lstStyle/>
        <a:p>
          <a:r>
            <a:rPr lang="tr-T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Süreç Ölçümleri</a:t>
          </a:r>
          <a:endParaRPr lang="tr-T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84A663-AAB6-47D0-84E5-5ABDFEB2B3C2}" type="parTrans" cxnId="{42326457-5EC9-489A-8243-68A6608C74F5}">
      <dgm:prSet/>
      <dgm:spPr/>
      <dgm:t>
        <a:bodyPr/>
        <a:lstStyle/>
        <a:p>
          <a:endParaRPr lang="tr-TR"/>
        </a:p>
      </dgm:t>
    </dgm:pt>
    <dgm:pt modelId="{9977143C-690B-4EA0-8512-68C2A7CFF5CD}" type="sibTrans" cxnId="{42326457-5EC9-489A-8243-68A6608C74F5}">
      <dgm:prSet/>
      <dgm:spPr/>
      <dgm:t>
        <a:bodyPr/>
        <a:lstStyle/>
        <a:p>
          <a:endParaRPr lang="tr-TR"/>
        </a:p>
      </dgm:t>
    </dgm:pt>
    <dgm:pt modelId="{9F64F7A0-78F2-4E28-8803-5F94FA9A022E}">
      <dgm:prSet phldrT="[Metin]"/>
      <dgm:spPr/>
      <dgm:t>
        <a:bodyPr/>
        <a:lstStyle/>
        <a:p>
          <a:r>
            <a:rPr lang="tr-T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Çıktı Ölçümleri</a:t>
          </a:r>
          <a:endParaRPr lang="tr-T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78FCB9-764C-4238-A7B7-C59556CD68EF}" type="parTrans" cxnId="{5F2FF7BD-9FF0-4051-91CF-C336D8A200FE}">
      <dgm:prSet/>
      <dgm:spPr/>
      <dgm:t>
        <a:bodyPr/>
        <a:lstStyle/>
        <a:p>
          <a:endParaRPr lang="tr-TR"/>
        </a:p>
      </dgm:t>
    </dgm:pt>
    <dgm:pt modelId="{7400C1DC-75E4-4AE4-A49E-17F628DE53BF}" type="sibTrans" cxnId="{5F2FF7BD-9FF0-4051-91CF-C336D8A200FE}">
      <dgm:prSet/>
      <dgm:spPr/>
      <dgm:t>
        <a:bodyPr/>
        <a:lstStyle/>
        <a:p>
          <a:endParaRPr lang="tr-TR"/>
        </a:p>
      </dgm:t>
    </dgm:pt>
    <dgm:pt modelId="{DA6BAE72-04EB-4765-941A-481FF8B95D7C}" type="pres">
      <dgm:prSet presAssocID="{E5D1CC2C-0D6B-4013-A14C-C7CEDD1B5E37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FC95A046-039E-4A11-8412-955D89DF14DB}" type="pres">
      <dgm:prSet presAssocID="{6B5BB560-8900-4818-A53C-9849F1243A71}" presName="Accent1" presStyleCnt="0"/>
      <dgm:spPr/>
    </dgm:pt>
    <dgm:pt modelId="{CE7B929E-7DD0-4077-B095-273CEFBAC855}" type="pres">
      <dgm:prSet presAssocID="{6B5BB560-8900-4818-A53C-9849F1243A71}" presName="Accent" presStyleLbl="node1" presStyleIdx="0" presStyleCnt="3"/>
      <dgm:spPr/>
    </dgm:pt>
    <dgm:pt modelId="{4DFCE922-6F51-47A3-A3FA-EA4FB567E626}" type="pres">
      <dgm:prSet presAssocID="{6B5BB560-8900-4818-A53C-9849F1243A71}" presName="Parent1" presStyleLbl="revTx" presStyleIdx="0" presStyleCnt="3" custLinFactNeighborX="7096" custLinFactNeighborY="-1656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7D83E69-00D2-4148-AE1C-FEB672F0D099}" type="pres">
      <dgm:prSet presAssocID="{ABF0F324-6154-4A4F-945D-ED47F9503106}" presName="Accent2" presStyleCnt="0"/>
      <dgm:spPr/>
    </dgm:pt>
    <dgm:pt modelId="{69B8C748-8900-4EFD-BA21-FF07D8AC4A97}" type="pres">
      <dgm:prSet presAssocID="{ABF0F324-6154-4A4F-945D-ED47F9503106}" presName="Accent" presStyleLbl="node1" presStyleIdx="1" presStyleCnt="3"/>
      <dgm:spPr/>
    </dgm:pt>
    <dgm:pt modelId="{F31B5ACA-1476-42C5-80D7-19299664BDE3}" type="pres">
      <dgm:prSet presAssocID="{ABF0F324-6154-4A4F-945D-ED47F9503106}" presName="Parent2" presStyleLbl="revTx" presStyleIdx="1" presStyleCnt="3" custLinFactNeighborX="6300" custLinFactNeighborY="-2011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E3FE618-26D1-4A0D-A524-E7ACB1172FA7}" type="pres">
      <dgm:prSet presAssocID="{9F64F7A0-78F2-4E28-8803-5F94FA9A022E}" presName="Accent3" presStyleCnt="0"/>
      <dgm:spPr/>
    </dgm:pt>
    <dgm:pt modelId="{39C20C4E-A461-46F7-9123-92007AAF8754}" type="pres">
      <dgm:prSet presAssocID="{9F64F7A0-78F2-4E28-8803-5F94FA9A022E}" presName="Accent" presStyleLbl="node1" presStyleIdx="2" presStyleCnt="3"/>
      <dgm:spPr/>
    </dgm:pt>
    <dgm:pt modelId="{08CB2637-3DCB-4E31-8E97-31EF7843BA12}" type="pres">
      <dgm:prSet presAssocID="{9F64F7A0-78F2-4E28-8803-5F94FA9A022E}" presName="Parent3" presStyleLbl="revTx" presStyleIdx="2" presStyleCnt="3" custLinFactNeighborY="-709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B3EFACE-E25A-4F68-8B88-33DB857B8EEB}" type="presOf" srcId="{ABF0F324-6154-4A4F-945D-ED47F9503106}" destId="{F31B5ACA-1476-42C5-80D7-19299664BDE3}" srcOrd="0" destOrd="0" presId="urn:microsoft.com/office/officeart/2009/layout/CircleArrowProcess"/>
    <dgm:cxn modelId="{7BF40BF9-9157-42B5-B642-1BEDB3FA2351}" type="presOf" srcId="{E5D1CC2C-0D6B-4013-A14C-C7CEDD1B5E37}" destId="{DA6BAE72-04EB-4765-941A-481FF8B95D7C}" srcOrd="0" destOrd="0" presId="urn:microsoft.com/office/officeart/2009/layout/CircleArrowProcess"/>
    <dgm:cxn modelId="{FECDE4DC-2354-4904-A543-C98556B5581F}" srcId="{E5D1CC2C-0D6B-4013-A14C-C7CEDD1B5E37}" destId="{6B5BB560-8900-4818-A53C-9849F1243A71}" srcOrd="0" destOrd="0" parTransId="{413CCBFE-960F-431F-B9EF-73713245EBEA}" sibTransId="{BCD47DD4-2DB5-42E5-BF1C-292524D32971}"/>
    <dgm:cxn modelId="{5F2FF7BD-9FF0-4051-91CF-C336D8A200FE}" srcId="{E5D1CC2C-0D6B-4013-A14C-C7CEDD1B5E37}" destId="{9F64F7A0-78F2-4E28-8803-5F94FA9A022E}" srcOrd="2" destOrd="0" parTransId="{7678FCB9-764C-4238-A7B7-C59556CD68EF}" sibTransId="{7400C1DC-75E4-4AE4-A49E-17F628DE53BF}"/>
    <dgm:cxn modelId="{837E85EC-4331-4906-8FF4-FA67DCD6DECC}" type="presOf" srcId="{9F64F7A0-78F2-4E28-8803-5F94FA9A022E}" destId="{08CB2637-3DCB-4E31-8E97-31EF7843BA12}" srcOrd="0" destOrd="0" presId="urn:microsoft.com/office/officeart/2009/layout/CircleArrowProcess"/>
    <dgm:cxn modelId="{E9A73528-61FC-4BA4-A2FB-A1864D246F2A}" type="presOf" srcId="{6B5BB560-8900-4818-A53C-9849F1243A71}" destId="{4DFCE922-6F51-47A3-A3FA-EA4FB567E626}" srcOrd="0" destOrd="0" presId="urn:microsoft.com/office/officeart/2009/layout/CircleArrowProcess"/>
    <dgm:cxn modelId="{42326457-5EC9-489A-8243-68A6608C74F5}" srcId="{E5D1CC2C-0D6B-4013-A14C-C7CEDD1B5E37}" destId="{ABF0F324-6154-4A4F-945D-ED47F9503106}" srcOrd="1" destOrd="0" parTransId="{7184A663-AAB6-47D0-84E5-5ABDFEB2B3C2}" sibTransId="{9977143C-690B-4EA0-8512-68C2A7CFF5CD}"/>
    <dgm:cxn modelId="{9C9BCB44-13E4-4341-9151-230B53F99C96}" type="presParOf" srcId="{DA6BAE72-04EB-4765-941A-481FF8B95D7C}" destId="{FC95A046-039E-4A11-8412-955D89DF14DB}" srcOrd="0" destOrd="0" presId="urn:microsoft.com/office/officeart/2009/layout/CircleArrowProcess"/>
    <dgm:cxn modelId="{BADF18F1-F72A-4F10-B1AB-13ACDF326494}" type="presParOf" srcId="{FC95A046-039E-4A11-8412-955D89DF14DB}" destId="{CE7B929E-7DD0-4077-B095-273CEFBAC855}" srcOrd="0" destOrd="0" presId="urn:microsoft.com/office/officeart/2009/layout/CircleArrowProcess"/>
    <dgm:cxn modelId="{BD305C00-FA04-4ADD-B444-B75854C3DB8B}" type="presParOf" srcId="{DA6BAE72-04EB-4765-941A-481FF8B95D7C}" destId="{4DFCE922-6F51-47A3-A3FA-EA4FB567E626}" srcOrd="1" destOrd="0" presId="urn:microsoft.com/office/officeart/2009/layout/CircleArrowProcess"/>
    <dgm:cxn modelId="{2C5AFA14-B7EE-47BA-BDF8-6C52892602B7}" type="presParOf" srcId="{DA6BAE72-04EB-4765-941A-481FF8B95D7C}" destId="{27D83E69-00D2-4148-AE1C-FEB672F0D099}" srcOrd="2" destOrd="0" presId="urn:microsoft.com/office/officeart/2009/layout/CircleArrowProcess"/>
    <dgm:cxn modelId="{304BF418-4445-4C2F-9A1D-8A4C57DA9E9D}" type="presParOf" srcId="{27D83E69-00D2-4148-AE1C-FEB672F0D099}" destId="{69B8C748-8900-4EFD-BA21-FF07D8AC4A97}" srcOrd="0" destOrd="0" presId="urn:microsoft.com/office/officeart/2009/layout/CircleArrowProcess"/>
    <dgm:cxn modelId="{B373CE28-7459-44B7-9C1C-62B83C3A342F}" type="presParOf" srcId="{DA6BAE72-04EB-4765-941A-481FF8B95D7C}" destId="{F31B5ACA-1476-42C5-80D7-19299664BDE3}" srcOrd="3" destOrd="0" presId="urn:microsoft.com/office/officeart/2009/layout/CircleArrowProcess"/>
    <dgm:cxn modelId="{19A78128-D748-4171-A0E9-B92CF682ECB3}" type="presParOf" srcId="{DA6BAE72-04EB-4765-941A-481FF8B95D7C}" destId="{6E3FE618-26D1-4A0D-A524-E7ACB1172FA7}" srcOrd="4" destOrd="0" presId="urn:microsoft.com/office/officeart/2009/layout/CircleArrowProcess"/>
    <dgm:cxn modelId="{97FE9814-EBF4-4F52-9648-58FD0F3A6E30}" type="presParOf" srcId="{6E3FE618-26D1-4A0D-A524-E7ACB1172FA7}" destId="{39C20C4E-A461-46F7-9123-92007AAF8754}" srcOrd="0" destOrd="0" presId="urn:microsoft.com/office/officeart/2009/layout/CircleArrowProcess"/>
    <dgm:cxn modelId="{62E1DCC9-BC45-4774-ACFF-4E7CF82E7ADC}" type="presParOf" srcId="{DA6BAE72-04EB-4765-941A-481FF8B95D7C}" destId="{08CB2637-3DCB-4E31-8E97-31EF7843BA12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5FF2131-56CA-4334-8263-68E78DB65F0D}" type="doc">
      <dgm:prSet loTypeId="urn:microsoft.com/office/officeart/2005/8/layout/matrix3" loCatId="matrix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413DCB4D-4057-4D89-9233-84DBD76FA1FC}">
      <dgm:prSet phldrT="[Metin]"/>
      <dgm:spPr/>
      <dgm:t>
        <a:bodyPr/>
        <a:lstStyle/>
        <a:p>
          <a:r>
            <a:rPr lang="tr-TR" dirty="0" smtClean="0"/>
            <a:t>Müşteri Perspektifi</a:t>
          </a:r>
          <a:endParaRPr lang="tr-TR" dirty="0"/>
        </a:p>
      </dgm:t>
    </dgm:pt>
    <dgm:pt modelId="{5EEA668E-F1D5-4B66-AC37-D4E5EF0B7E5C}" type="parTrans" cxnId="{9189D16B-1B3A-4956-B06F-3DF8224EDF7E}">
      <dgm:prSet/>
      <dgm:spPr/>
      <dgm:t>
        <a:bodyPr/>
        <a:lstStyle/>
        <a:p>
          <a:endParaRPr lang="tr-TR"/>
        </a:p>
      </dgm:t>
    </dgm:pt>
    <dgm:pt modelId="{C5F243BD-2CCE-4EFD-ABBD-2E9347A372EC}" type="sibTrans" cxnId="{9189D16B-1B3A-4956-B06F-3DF8224EDF7E}">
      <dgm:prSet/>
      <dgm:spPr/>
      <dgm:t>
        <a:bodyPr/>
        <a:lstStyle/>
        <a:p>
          <a:endParaRPr lang="tr-TR"/>
        </a:p>
      </dgm:t>
    </dgm:pt>
    <dgm:pt modelId="{80F0429F-F6BA-49CC-8F0F-B2CB24DF04C3}">
      <dgm:prSet phldrT="[Metin]"/>
      <dgm:spPr/>
      <dgm:t>
        <a:bodyPr/>
        <a:lstStyle/>
        <a:p>
          <a:r>
            <a:rPr lang="tr-TR" dirty="0" smtClean="0"/>
            <a:t>İçsel Perspektif</a:t>
          </a:r>
          <a:endParaRPr lang="tr-TR" dirty="0"/>
        </a:p>
      </dgm:t>
    </dgm:pt>
    <dgm:pt modelId="{F6E182FF-F4FA-4054-855F-7A766BDE9902}" type="parTrans" cxnId="{5D0484B6-D4A9-4E88-BCBA-F855A614AFF4}">
      <dgm:prSet/>
      <dgm:spPr/>
      <dgm:t>
        <a:bodyPr/>
        <a:lstStyle/>
        <a:p>
          <a:endParaRPr lang="tr-TR"/>
        </a:p>
      </dgm:t>
    </dgm:pt>
    <dgm:pt modelId="{824C96C3-44D5-4FAA-A1E8-E2382F5A3E6F}" type="sibTrans" cxnId="{5D0484B6-D4A9-4E88-BCBA-F855A614AFF4}">
      <dgm:prSet/>
      <dgm:spPr/>
      <dgm:t>
        <a:bodyPr/>
        <a:lstStyle/>
        <a:p>
          <a:endParaRPr lang="tr-TR"/>
        </a:p>
      </dgm:t>
    </dgm:pt>
    <dgm:pt modelId="{1FD91575-D4F7-47BA-9D16-4F0FB9262CC2}">
      <dgm:prSet phldrT="[Metin]"/>
      <dgm:spPr/>
      <dgm:t>
        <a:bodyPr/>
        <a:lstStyle/>
        <a:p>
          <a:r>
            <a:rPr lang="tr-TR" dirty="0" err="1" smtClean="0"/>
            <a:t>İnovasyon</a:t>
          </a:r>
          <a:r>
            <a:rPr lang="tr-TR" dirty="0" smtClean="0"/>
            <a:t> ve Öğrenme Perspektifi</a:t>
          </a:r>
          <a:endParaRPr lang="tr-TR" dirty="0"/>
        </a:p>
      </dgm:t>
    </dgm:pt>
    <dgm:pt modelId="{DAD0412E-B292-4812-A787-41198D36EB6A}" type="parTrans" cxnId="{C78B2E64-0959-4A90-AEA2-956819C7774F}">
      <dgm:prSet/>
      <dgm:spPr/>
      <dgm:t>
        <a:bodyPr/>
        <a:lstStyle/>
        <a:p>
          <a:endParaRPr lang="tr-TR"/>
        </a:p>
      </dgm:t>
    </dgm:pt>
    <dgm:pt modelId="{0BDC5237-0C88-4726-B54E-FB7652621E87}" type="sibTrans" cxnId="{C78B2E64-0959-4A90-AEA2-956819C7774F}">
      <dgm:prSet/>
      <dgm:spPr/>
      <dgm:t>
        <a:bodyPr/>
        <a:lstStyle/>
        <a:p>
          <a:endParaRPr lang="tr-TR"/>
        </a:p>
      </dgm:t>
    </dgm:pt>
    <dgm:pt modelId="{CCBED378-51C0-432E-91DB-35E4AA0D676C}">
      <dgm:prSet phldrT="[Metin]"/>
      <dgm:spPr/>
      <dgm:t>
        <a:bodyPr/>
        <a:lstStyle/>
        <a:p>
          <a:r>
            <a:rPr lang="tr-TR" dirty="0" smtClean="0"/>
            <a:t>Finansal Perspektif</a:t>
          </a:r>
          <a:endParaRPr lang="tr-TR" dirty="0"/>
        </a:p>
      </dgm:t>
    </dgm:pt>
    <dgm:pt modelId="{04FC7969-7CA7-4D7C-A8F0-13B6DAB4DD35}" type="parTrans" cxnId="{E47CF43F-0F06-45F0-91E8-BFB3F6C91DD9}">
      <dgm:prSet/>
      <dgm:spPr/>
      <dgm:t>
        <a:bodyPr/>
        <a:lstStyle/>
        <a:p>
          <a:endParaRPr lang="tr-TR"/>
        </a:p>
      </dgm:t>
    </dgm:pt>
    <dgm:pt modelId="{0A527FB3-6C61-4599-85A0-6B38A8ED2FEE}" type="sibTrans" cxnId="{E47CF43F-0F06-45F0-91E8-BFB3F6C91DD9}">
      <dgm:prSet/>
      <dgm:spPr/>
      <dgm:t>
        <a:bodyPr/>
        <a:lstStyle/>
        <a:p>
          <a:endParaRPr lang="tr-TR"/>
        </a:p>
      </dgm:t>
    </dgm:pt>
    <dgm:pt modelId="{C2197CDD-325A-4C3A-ACEE-CB5BD74DB847}" type="pres">
      <dgm:prSet presAssocID="{25FF2131-56CA-4334-8263-68E78DB65F0D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4D849C8-9EFA-47A9-BFA7-90C20E5099D6}" type="pres">
      <dgm:prSet presAssocID="{25FF2131-56CA-4334-8263-68E78DB65F0D}" presName="diamond" presStyleLbl="bgShp" presStyleIdx="0" presStyleCnt="1"/>
      <dgm:spPr/>
    </dgm:pt>
    <dgm:pt modelId="{682D4A74-B913-4AE6-8FEF-57CC187545D7}" type="pres">
      <dgm:prSet presAssocID="{25FF2131-56CA-4334-8263-68E78DB65F0D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3C368C2-A506-4342-9344-4F7747E92F9D}" type="pres">
      <dgm:prSet presAssocID="{25FF2131-56CA-4334-8263-68E78DB65F0D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48FD2B0-4A08-497C-A17A-9CD2697D1DA2}" type="pres">
      <dgm:prSet presAssocID="{25FF2131-56CA-4334-8263-68E78DB65F0D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BCC1AEA-430B-468B-BF6A-534B2E318B7B}" type="pres">
      <dgm:prSet presAssocID="{25FF2131-56CA-4334-8263-68E78DB65F0D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D0484B6-D4A9-4E88-BCBA-F855A614AFF4}" srcId="{25FF2131-56CA-4334-8263-68E78DB65F0D}" destId="{80F0429F-F6BA-49CC-8F0F-B2CB24DF04C3}" srcOrd="1" destOrd="0" parTransId="{F6E182FF-F4FA-4054-855F-7A766BDE9902}" sibTransId="{824C96C3-44D5-4FAA-A1E8-E2382F5A3E6F}"/>
    <dgm:cxn modelId="{EC10CF0B-E5F6-4778-A80D-58865610C42F}" type="presOf" srcId="{80F0429F-F6BA-49CC-8F0F-B2CB24DF04C3}" destId="{03C368C2-A506-4342-9344-4F7747E92F9D}" srcOrd="0" destOrd="0" presId="urn:microsoft.com/office/officeart/2005/8/layout/matrix3"/>
    <dgm:cxn modelId="{E47CF43F-0F06-45F0-91E8-BFB3F6C91DD9}" srcId="{25FF2131-56CA-4334-8263-68E78DB65F0D}" destId="{CCBED378-51C0-432E-91DB-35E4AA0D676C}" srcOrd="3" destOrd="0" parTransId="{04FC7969-7CA7-4D7C-A8F0-13B6DAB4DD35}" sibTransId="{0A527FB3-6C61-4599-85A0-6B38A8ED2FEE}"/>
    <dgm:cxn modelId="{ECF95A9C-FD7D-49D0-9A2E-9BCB1F03931E}" type="presOf" srcId="{25FF2131-56CA-4334-8263-68E78DB65F0D}" destId="{C2197CDD-325A-4C3A-ACEE-CB5BD74DB847}" srcOrd="0" destOrd="0" presId="urn:microsoft.com/office/officeart/2005/8/layout/matrix3"/>
    <dgm:cxn modelId="{46EEB682-E272-4AC0-9B68-FF6DF4689236}" type="presOf" srcId="{1FD91575-D4F7-47BA-9D16-4F0FB9262CC2}" destId="{248FD2B0-4A08-497C-A17A-9CD2697D1DA2}" srcOrd="0" destOrd="0" presId="urn:microsoft.com/office/officeart/2005/8/layout/matrix3"/>
    <dgm:cxn modelId="{C78B2E64-0959-4A90-AEA2-956819C7774F}" srcId="{25FF2131-56CA-4334-8263-68E78DB65F0D}" destId="{1FD91575-D4F7-47BA-9D16-4F0FB9262CC2}" srcOrd="2" destOrd="0" parTransId="{DAD0412E-B292-4812-A787-41198D36EB6A}" sibTransId="{0BDC5237-0C88-4726-B54E-FB7652621E87}"/>
    <dgm:cxn modelId="{52C16351-3BD5-4E25-BA88-9CDE80521CFB}" type="presOf" srcId="{413DCB4D-4057-4D89-9233-84DBD76FA1FC}" destId="{682D4A74-B913-4AE6-8FEF-57CC187545D7}" srcOrd="0" destOrd="0" presId="urn:microsoft.com/office/officeart/2005/8/layout/matrix3"/>
    <dgm:cxn modelId="{B346B454-431E-437D-A8A0-30D3A2A42485}" type="presOf" srcId="{CCBED378-51C0-432E-91DB-35E4AA0D676C}" destId="{DBCC1AEA-430B-468B-BF6A-534B2E318B7B}" srcOrd="0" destOrd="0" presId="urn:microsoft.com/office/officeart/2005/8/layout/matrix3"/>
    <dgm:cxn modelId="{9189D16B-1B3A-4956-B06F-3DF8224EDF7E}" srcId="{25FF2131-56CA-4334-8263-68E78DB65F0D}" destId="{413DCB4D-4057-4D89-9233-84DBD76FA1FC}" srcOrd="0" destOrd="0" parTransId="{5EEA668E-F1D5-4B66-AC37-D4E5EF0B7E5C}" sibTransId="{C5F243BD-2CCE-4EFD-ABBD-2E9347A372EC}"/>
    <dgm:cxn modelId="{A5C561D1-FFC8-44F2-9F3C-A0563EA2B40C}" type="presParOf" srcId="{C2197CDD-325A-4C3A-ACEE-CB5BD74DB847}" destId="{44D849C8-9EFA-47A9-BFA7-90C20E5099D6}" srcOrd="0" destOrd="0" presId="urn:microsoft.com/office/officeart/2005/8/layout/matrix3"/>
    <dgm:cxn modelId="{D436F86B-95C7-400E-9461-6C2E331284DD}" type="presParOf" srcId="{C2197CDD-325A-4C3A-ACEE-CB5BD74DB847}" destId="{682D4A74-B913-4AE6-8FEF-57CC187545D7}" srcOrd="1" destOrd="0" presId="urn:microsoft.com/office/officeart/2005/8/layout/matrix3"/>
    <dgm:cxn modelId="{2BD4FC39-10D1-4DBE-879E-00C875842112}" type="presParOf" srcId="{C2197CDD-325A-4C3A-ACEE-CB5BD74DB847}" destId="{03C368C2-A506-4342-9344-4F7747E92F9D}" srcOrd="2" destOrd="0" presId="urn:microsoft.com/office/officeart/2005/8/layout/matrix3"/>
    <dgm:cxn modelId="{D96FB285-6DD4-4F96-9513-049F93A5337A}" type="presParOf" srcId="{C2197CDD-325A-4C3A-ACEE-CB5BD74DB847}" destId="{248FD2B0-4A08-497C-A17A-9CD2697D1DA2}" srcOrd="3" destOrd="0" presId="urn:microsoft.com/office/officeart/2005/8/layout/matrix3"/>
    <dgm:cxn modelId="{AA642616-D49E-4AD7-961A-C137A3E61065}" type="presParOf" srcId="{C2197CDD-325A-4C3A-ACEE-CB5BD74DB847}" destId="{DBCC1AEA-430B-468B-BF6A-534B2E318B7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614851-0F4C-43F0-A36E-63668448A4FE}">
      <dsp:nvSpPr>
        <dsp:cNvPr id="0" name=""/>
        <dsp:cNvSpPr/>
      </dsp:nvSpPr>
      <dsp:spPr>
        <a:xfrm>
          <a:off x="3575534" y="631829"/>
          <a:ext cx="4223512" cy="4223512"/>
        </a:xfrm>
        <a:prstGeom prst="blockArc">
          <a:avLst>
            <a:gd name="adj1" fmla="val 10800000"/>
            <a:gd name="adj2" fmla="val 16200000"/>
            <a:gd name="adj3" fmla="val 4639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2B2006-E83E-4414-9D65-33DA827BD991}">
      <dsp:nvSpPr>
        <dsp:cNvPr id="0" name=""/>
        <dsp:cNvSpPr/>
      </dsp:nvSpPr>
      <dsp:spPr>
        <a:xfrm>
          <a:off x="3575534" y="631829"/>
          <a:ext cx="4223512" cy="4223512"/>
        </a:xfrm>
        <a:prstGeom prst="blockArc">
          <a:avLst>
            <a:gd name="adj1" fmla="val 5400000"/>
            <a:gd name="adj2" fmla="val 10800000"/>
            <a:gd name="adj3" fmla="val 4639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D8B17E-EA72-47BB-93EF-1794A105C559}">
      <dsp:nvSpPr>
        <dsp:cNvPr id="0" name=""/>
        <dsp:cNvSpPr/>
      </dsp:nvSpPr>
      <dsp:spPr>
        <a:xfrm>
          <a:off x="3575534" y="631829"/>
          <a:ext cx="4223512" cy="4223512"/>
        </a:xfrm>
        <a:prstGeom prst="blockArc">
          <a:avLst>
            <a:gd name="adj1" fmla="val 0"/>
            <a:gd name="adj2" fmla="val 5400000"/>
            <a:gd name="adj3" fmla="val 463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C039DE-39E3-4139-BB57-F47F574BF087}">
      <dsp:nvSpPr>
        <dsp:cNvPr id="0" name=""/>
        <dsp:cNvSpPr/>
      </dsp:nvSpPr>
      <dsp:spPr>
        <a:xfrm>
          <a:off x="3588184" y="631829"/>
          <a:ext cx="4198213" cy="4223512"/>
        </a:xfrm>
        <a:prstGeom prst="blockArc">
          <a:avLst>
            <a:gd name="adj1" fmla="val 16200000"/>
            <a:gd name="adj2" fmla="val 0"/>
            <a:gd name="adj3" fmla="val 463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27B830-C8D2-4651-84E1-57A0FAEECE4E}">
      <dsp:nvSpPr>
        <dsp:cNvPr id="0" name=""/>
        <dsp:cNvSpPr/>
      </dsp:nvSpPr>
      <dsp:spPr>
        <a:xfrm>
          <a:off x="4715341" y="1771636"/>
          <a:ext cx="1943898" cy="19438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Kurumsal İşbirliği</a:t>
          </a:r>
          <a:endParaRPr lang="tr-TR" sz="2700" kern="1200" dirty="0"/>
        </a:p>
      </dsp:txBody>
      <dsp:txXfrm>
        <a:off x="5000018" y="2056313"/>
        <a:ext cx="1374544" cy="1374544"/>
      </dsp:txXfrm>
    </dsp:sp>
    <dsp:sp modelId="{9205F21D-5FB1-41C8-A138-5AEDC3ECF278}">
      <dsp:nvSpPr>
        <dsp:cNvPr id="0" name=""/>
        <dsp:cNvSpPr/>
      </dsp:nvSpPr>
      <dsp:spPr>
        <a:xfrm>
          <a:off x="4919921" y="-67714"/>
          <a:ext cx="1534738" cy="149706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Hedef ve standartların belirlenmesi</a:t>
          </a:r>
          <a:endParaRPr lang="tr-TR" sz="1500" kern="1200" dirty="0"/>
        </a:p>
      </dsp:txBody>
      <dsp:txXfrm>
        <a:off x="5144678" y="151525"/>
        <a:ext cx="1085224" cy="1058582"/>
      </dsp:txXfrm>
    </dsp:sp>
    <dsp:sp modelId="{8E1A5C41-247F-4FE6-A584-012A9646703D}">
      <dsp:nvSpPr>
        <dsp:cNvPr id="0" name=""/>
        <dsp:cNvSpPr/>
      </dsp:nvSpPr>
      <dsp:spPr>
        <a:xfrm>
          <a:off x="6982691" y="1995055"/>
          <a:ext cx="1534738" cy="149706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Performans ölçümü</a:t>
          </a:r>
          <a:endParaRPr lang="tr-TR" sz="1500" kern="1200" dirty="0"/>
        </a:p>
      </dsp:txBody>
      <dsp:txXfrm>
        <a:off x="7207448" y="2214294"/>
        <a:ext cx="1085224" cy="1058582"/>
      </dsp:txXfrm>
    </dsp:sp>
    <dsp:sp modelId="{2E4594D3-84BE-41E3-BC33-55FBD6E48AAB}">
      <dsp:nvSpPr>
        <dsp:cNvPr id="0" name=""/>
        <dsp:cNvSpPr/>
      </dsp:nvSpPr>
      <dsp:spPr>
        <a:xfrm>
          <a:off x="4919921" y="4057825"/>
          <a:ext cx="1534738" cy="149706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Standartlar ile kıyaslama</a:t>
          </a:r>
          <a:endParaRPr lang="tr-TR" sz="1500" kern="1200" dirty="0"/>
        </a:p>
      </dsp:txBody>
      <dsp:txXfrm>
        <a:off x="5144678" y="4277064"/>
        <a:ext cx="1085224" cy="1058582"/>
      </dsp:txXfrm>
    </dsp:sp>
    <dsp:sp modelId="{27E4C455-2A79-498F-AEAA-15DB481B7964}">
      <dsp:nvSpPr>
        <dsp:cNvPr id="0" name=""/>
        <dsp:cNvSpPr/>
      </dsp:nvSpPr>
      <dsp:spPr>
        <a:xfrm>
          <a:off x="2857151" y="1995055"/>
          <a:ext cx="1534738" cy="149706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Doğru </a:t>
          </a:r>
          <a:r>
            <a:rPr lang="tr-TR" sz="1500" kern="1200" dirty="0" err="1" smtClean="0"/>
            <a:t>değişklikler</a:t>
          </a:r>
          <a:r>
            <a:rPr lang="tr-TR" sz="1500" kern="1200" dirty="0" smtClean="0"/>
            <a:t> yapma</a:t>
          </a:r>
          <a:endParaRPr lang="tr-TR" sz="1500" kern="1200" dirty="0"/>
        </a:p>
      </dsp:txBody>
      <dsp:txXfrm>
        <a:off x="3081908" y="2214294"/>
        <a:ext cx="1085224" cy="10585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7BA9D6-136F-4970-A68C-FE47B39F55B4}">
      <dsp:nvSpPr>
        <dsp:cNvPr id="0" name=""/>
        <dsp:cNvSpPr/>
      </dsp:nvSpPr>
      <dsp:spPr>
        <a:xfrm rot="5400000">
          <a:off x="-208826" y="101228"/>
          <a:ext cx="1858240" cy="166113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Direk Denetim</a:t>
          </a:r>
          <a:endParaRPr lang="tr-T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-110272" y="833242"/>
        <a:ext cx="1661133" cy="197107"/>
      </dsp:txXfrm>
    </dsp:sp>
    <dsp:sp modelId="{9F279EF6-3C8F-4C6E-B0C1-9E3AB93D0468}">
      <dsp:nvSpPr>
        <dsp:cNvPr id="0" name=""/>
        <dsp:cNvSpPr/>
      </dsp:nvSpPr>
      <dsp:spPr>
        <a:xfrm rot="5400000">
          <a:off x="4180048" y="-2806695"/>
          <a:ext cx="1208491" cy="68272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Küçük işletmelerde</a:t>
          </a:r>
          <a:endParaRPr lang="tr-T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Yöneticinin bireysel denetimi</a:t>
          </a:r>
          <a:endParaRPr lang="tr-T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Birim yöneticilerinin birimlerini denetimi</a:t>
          </a:r>
          <a:endParaRPr lang="tr-T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370678" y="61669"/>
        <a:ext cx="6768237" cy="1090503"/>
      </dsp:txXfrm>
    </dsp:sp>
    <dsp:sp modelId="{E09CD20E-29C0-440C-9952-B2664E02251A}">
      <dsp:nvSpPr>
        <dsp:cNvPr id="0" name=""/>
        <dsp:cNvSpPr/>
      </dsp:nvSpPr>
      <dsp:spPr>
        <a:xfrm rot="5400000">
          <a:off x="-168463" y="1727567"/>
          <a:ext cx="1858240" cy="1741858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Organizasyon Yapısı</a:t>
          </a:r>
          <a:endParaRPr lang="tr-T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-110272" y="2540305"/>
        <a:ext cx="1741858" cy="116382"/>
      </dsp:txXfrm>
    </dsp:sp>
    <dsp:sp modelId="{5882E0A5-8A2F-4D5B-BFE1-501EC56E2D1F}">
      <dsp:nvSpPr>
        <dsp:cNvPr id="0" name=""/>
        <dsp:cNvSpPr/>
      </dsp:nvSpPr>
      <dsp:spPr>
        <a:xfrm rot="5400000">
          <a:off x="4220728" y="-1140310"/>
          <a:ext cx="1207856" cy="68272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İş tanımları ve görev yapıları ile sistem kurma</a:t>
          </a:r>
          <a:endParaRPr lang="tr-T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Ayrıntılı tanımlar ile, bireyin kısıtlanması</a:t>
          </a:r>
          <a:endParaRPr lang="tr-T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İletişim kanalları da şekillendirilir</a:t>
          </a:r>
          <a:endParaRPr lang="tr-T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411041" y="1728340"/>
        <a:ext cx="6768268" cy="1089930"/>
      </dsp:txXfrm>
    </dsp:sp>
    <dsp:sp modelId="{86995033-4564-486A-ABE1-FB26BEC127FF}">
      <dsp:nvSpPr>
        <dsp:cNvPr id="0" name=""/>
        <dsp:cNvSpPr/>
      </dsp:nvSpPr>
      <dsp:spPr>
        <a:xfrm rot="5400000">
          <a:off x="-226276" y="3452082"/>
          <a:ext cx="1858240" cy="162623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Kural ve Prosedürler</a:t>
          </a:r>
          <a:endParaRPr lang="tr-T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-110272" y="4149196"/>
        <a:ext cx="1626233" cy="232007"/>
      </dsp:txXfrm>
    </dsp:sp>
    <dsp:sp modelId="{7876BB53-369F-45D2-9249-2C526BA7A510}">
      <dsp:nvSpPr>
        <dsp:cNvPr id="0" name=""/>
        <dsp:cNvSpPr/>
      </dsp:nvSpPr>
      <dsp:spPr>
        <a:xfrm rot="5400000">
          <a:off x="4162915" y="526391"/>
          <a:ext cx="1207856" cy="68272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Organizasyon büyüdükçe kullanımı zaruri hale gelir</a:t>
          </a:r>
          <a:endParaRPr lang="tr-T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Kabul edilebilir davranışları ve çıktıları belirtir</a:t>
          </a:r>
          <a:endParaRPr lang="tr-T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Süreçlerin nasıl işleyeceğini, araçların nasıl kullanılacağına kadar düzenleme yapılabilir.</a:t>
          </a:r>
          <a:endParaRPr lang="tr-T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353228" y="3395042"/>
        <a:ext cx="6768268" cy="10899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7BA9D6-136F-4970-A68C-FE47B39F55B4}">
      <dsp:nvSpPr>
        <dsp:cNvPr id="0" name=""/>
        <dsp:cNvSpPr/>
      </dsp:nvSpPr>
      <dsp:spPr>
        <a:xfrm rot="5400000">
          <a:off x="-202899" y="100612"/>
          <a:ext cx="1805502" cy="1613989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Amaçlarla Yönetim</a:t>
          </a:r>
          <a:endParaRPr lang="tr-T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-107142" y="811851"/>
        <a:ext cx="1613989" cy="191513"/>
      </dsp:txXfrm>
    </dsp:sp>
    <dsp:sp modelId="{9F279EF6-3C8F-4C6E-B0C1-9E3AB93D0468}">
      <dsp:nvSpPr>
        <dsp:cNvPr id="0" name=""/>
        <dsp:cNvSpPr/>
      </dsp:nvSpPr>
      <dsp:spPr>
        <a:xfrm rot="5400000">
          <a:off x="4176754" y="-2840121"/>
          <a:ext cx="1174193" cy="68641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Çıktı tabanlı çalışma</a:t>
          </a:r>
          <a:endParaRPr lang="tr-T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Çalışanların elde etmeleri gereken başarılara göre değerlendirilmesi</a:t>
          </a:r>
          <a:endParaRPr lang="tr-T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Hiyerarşik düzen işler</a:t>
          </a:r>
          <a:endParaRPr lang="tr-T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331777" y="62175"/>
        <a:ext cx="6806829" cy="1059555"/>
      </dsp:txXfrm>
    </dsp:sp>
    <dsp:sp modelId="{E09CD20E-29C0-440C-9952-B2664E02251A}">
      <dsp:nvSpPr>
        <dsp:cNvPr id="0" name=""/>
        <dsp:cNvSpPr/>
      </dsp:nvSpPr>
      <dsp:spPr>
        <a:xfrm rot="5400000">
          <a:off x="-163682" y="1675098"/>
          <a:ext cx="1805502" cy="1692423"/>
        </a:xfrm>
        <a:prstGeom prst="chevron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Makineleşme</a:t>
          </a:r>
          <a:endParaRPr lang="tr-T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-107142" y="2464771"/>
        <a:ext cx="1692423" cy="113079"/>
      </dsp:txXfrm>
    </dsp:sp>
    <dsp:sp modelId="{5882E0A5-8A2F-4D5B-BFE1-501EC56E2D1F}">
      <dsp:nvSpPr>
        <dsp:cNvPr id="0" name=""/>
        <dsp:cNvSpPr/>
      </dsp:nvSpPr>
      <dsp:spPr>
        <a:xfrm rot="5400000">
          <a:off x="4216280" y="-1226726"/>
          <a:ext cx="1173576" cy="68641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Kontrol için bilgi sistemleri ve teknoloji kullanılır</a:t>
          </a:r>
          <a:endParaRPr lang="tr-T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Çalışan ilişkileri daha zayıftır</a:t>
          </a:r>
          <a:endParaRPr lang="tr-T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Tüm süreçler, </a:t>
          </a:r>
          <a:r>
            <a:rPr lang="tr-TR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teknlojik</a:t>
          </a:r>
          <a: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ekipmanlar ile takip edilir</a:t>
          </a:r>
          <a:endParaRPr lang="tr-T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370995" y="1675848"/>
        <a:ext cx="6806859" cy="1058998"/>
      </dsp:txXfrm>
    </dsp:sp>
    <dsp:sp modelId="{86995033-4564-486A-ABE1-FB26BEC127FF}">
      <dsp:nvSpPr>
        <dsp:cNvPr id="0" name=""/>
        <dsp:cNvSpPr/>
      </dsp:nvSpPr>
      <dsp:spPr>
        <a:xfrm rot="5400000">
          <a:off x="-219854" y="3344973"/>
          <a:ext cx="1805502" cy="1580080"/>
        </a:xfrm>
        <a:prstGeom prst="chevron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İnsan Kaynakları Yönetimi </a:t>
          </a:r>
          <a:endParaRPr lang="tr-T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-107143" y="4022302"/>
        <a:ext cx="1580080" cy="225422"/>
      </dsp:txXfrm>
    </dsp:sp>
    <dsp:sp modelId="{7876BB53-369F-45D2-9249-2C526BA7A510}">
      <dsp:nvSpPr>
        <dsp:cNvPr id="0" name=""/>
        <dsp:cNvSpPr/>
      </dsp:nvSpPr>
      <dsp:spPr>
        <a:xfrm rot="5400000">
          <a:off x="4160108" y="386976"/>
          <a:ext cx="1173576" cy="68641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Çalışanların kurumla ilişkisini geliştirme çabası</a:t>
          </a:r>
          <a:endParaRPr lang="tr-T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İş tanımlarına uygun insan kaynağının  istihdam edilmesi</a:t>
          </a:r>
          <a:endParaRPr lang="tr-T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Çalışan ilişkilerinin ve koordineli çalışmanın geliştirilmesi çabaları</a:t>
          </a:r>
          <a:endParaRPr lang="tr-T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314823" y="3289551"/>
        <a:ext cx="6806859" cy="10589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7B929E-7DD0-4077-B095-273CEFBAC855}">
      <dsp:nvSpPr>
        <dsp:cNvPr id="0" name=""/>
        <dsp:cNvSpPr/>
      </dsp:nvSpPr>
      <dsp:spPr>
        <a:xfrm>
          <a:off x="2642267" y="0"/>
          <a:ext cx="2108215" cy="2108535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FCE922-6F51-47A3-A3FA-EA4FB567E626}">
      <dsp:nvSpPr>
        <dsp:cNvPr id="0" name=""/>
        <dsp:cNvSpPr/>
      </dsp:nvSpPr>
      <dsp:spPr>
        <a:xfrm>
          <a:off x="3191381" y="664263"/>
          <a:ext cx="1171494" cy="5856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Girdi Ölçümleri</a:t>
          </a:r>
          <a:endParaRPr lang="tr-TR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91381" y="664263"/>
        <a:ext cx="1171494" cy="585607"/>
      </dsp:txXfrm>
    </dsp:sp>
    <dsp:sp modelId="{69B8C748-8900-4EFD-BA21-FF07D8AC4A97}">
      <dsp:nvSpPr>
        <dsp:cNvPr id="0" name=""/>
        <dsp:cNvSpPr/>
      </dsp:nvSpPr>
      <dsp:spPr>
        <a:xfrm>
          <a:off x="2056717" y="1211510"/>
          <a:ext cx="2108215" cy="2108535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1B5ACA-1476-42C5-80D7-19299664BDE3}">
      <dsp:nvSpPr>
        <dsp:cNvPr id="0" name=""/>
        <dsp:cNvSpPr/>
      </dsp:nvSpPr>
      <dsp:spPr>
        <a:xfrm>
          <a:off x="2598882" y="1861962"/>
          <a:ext cx="1171494" cy="5856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Süreç Ölçümleri</a:t>
          </a:r>
          <a:endParaRPr lang="tr-TR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98882" y="1861962"/>
        <a:ext cx="1171494" cy="585607"/>
      </dsp:txXfrm>
    </dsp:sp>
    <dsp:sp modelId="{39C20C4E-A461-46F7-9123-92007AAF8754}">
      <dsp:nvSpPr>
        <dsp:cNvPr id="0" name=""/>
        <dsp:cNvSpPr/>
      </dsp:nvSpPr>
      <dsp:spPr>
        <a:xfrm>
          <a:off x="2792316" y="2567998"/>
          <a:ext cx="1811283" cy="1812009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CB2637-3DCB-4E31-8E97-31EF7843BA12}">
      <dsp:nvSpPr>
        <dsp:cNvPr id="0" name=""/>
        <dsp:cNvSpPr/>
      </dsp:nvSpPr>
      <dsp:spPr>
        <a:xfrm>
          <a:off x="3111023" y="3158467"/>
          <a:ext cx="1171494" cy="5856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Çıktı Ölçümleri</a:t>
          </a:r>
          <a:endParaRPr lang="tr-TR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11023" y="3158467"/>
        <a:ext cx="1171494" cy="58560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D849C8-9EFA-47A9-BFA7-90C20E5099D6}">
      <dsp:nvSpPr>
        <dsp:cNvPr id="0" name=""/>
        <dsp:cNvSpPr/>
      </dsp:nvSpPr>
      <dsp:spPr>
        <a:xfrm>
          <a:off x="2711522" y="0"/>
          <a:ext cx="4351338" cy="4351338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82D4A74-B913-4AE6-8FEF-57CC187545D7}">
      <dsp:nvSpPr>
        <dsp:cNvPr id="0" name=""/>
        <dsp:cNvSpPr/>
      </dsp:nvSpPr>
      <dsp:spPr>
        <a:xfrm>
          <a:off x="3124899" y="413377"/>
          <a:ext cx="1697021" cy="169702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Müşteri Perspektifi</a:t>
          </a:r>
          <a:endParaRPr lang="tr-TR" sz="2400" kern="1200" dirty="0"/>
        </a:p>
      </dsp:txBody>
      <dsp:txXfrm>
        <a:off x="3207741" y="496219"/>
        <a:ext cx="1531337" cy="1531337"/>
      </dsp:txXfrm>
    </dsp:sp>
    <dsp:sp modelId="{03C368C2-A506-4342-9344-4F7747E92F9D}">
      <dsp:nvSpPr>
        <dsp:cNvPr id="0" name=""/>
        <dsp:cNvSpPr/>
      </dsp:nvSpPr>
      <dsp:spPr>
        <a:xfrm>
          <a:off x="4952461" y="413377"/>
          <a:ext cx="1697021" cy="169702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İçsel Perspektif</a:t>
          </a:r>
          <a:endParaRPr lang="tr-TR" sz="2400" kern="1200" dirty="0"/>
        </a:p>
      </dsp:txBody>
      <dsp:txXfrm>
        <a:off x="5035303" y="496219"/>
        <a:ext cx="1531337" cy="1531337"/>
      </dsp:txXfrm>
    </dsp:sp>
    <dsp:sp modelId="{248FD2B0-4A08-497C-A17A-9CD2697D1DA2}">
      <dsp:nvSpPr>
        <dsp:cNvPr id="0" name=""/>
        <dsp:cNvSpPr/>
      </dsp:nvSpPr>
      <dsp:spPr>
        <a:xfrm>
          <a:off x="3124899" y="2240939"/>
          <a:ext cx="1697021" cy="169702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err="1" smtClean="0"/>
            <a:t>İnovasyon</a:t>
          </a:r>
          <a:r>
            <a:rPr lang="tr-TR" sz="2400" kern="1200" dirty="0" smtClean="0"/>
            <a:t> ve Öğrenme Perspektifi</a:t>
          </a:r>
          <a:endParaRPr lang="tr-TR" sz="2400" kern="1200" dirty="0"/>
        </a:p>
      </dsp:txBody>
      <dsp:txXfrm>
        <a:off x="3207741" y="2323781"/>
        <a:ext cx="1531337" cy="1531337"/>
      </dsp:txXfrm>
    </dsp:sp>
    <dsp:sp modelId="{DBCC1AEA-430B-468B-BF6A-534B2E318B7B}">
      <dsp:nvSpPr>
        <dsp:cNvPr id="0" name=""/>
        <dsp:cNvSpPr/>
      </dsp:nvSpPr>
      <dsp:spPr>
        <a:xfrm>
          <a:off x="4952461" y="2240939"/>
          <a:ext cx="1697021" cy="169702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Finansal Perspektif</a:t>
          </a:r>
          <a:endParaRPr lang="tr-TR" sz="2400" kern="1200" dirty="0"/>
        </a:p>
      </dsp:txBody>
      <dsp:txXfrm>
        <a:off x="5035303" y="2323781"/>
        <a:ext cx="1531337" cy="15313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858E0-F48A-4885-B383-8614F14B5942}" type="datetimeFigureOut">
              <a:rPr lang="tr-TR" smtClean="0"/>
              <a:t>6.02.2017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E7341-FF90-4A82-BB79-458A45C715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0491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E7341-FF90-4A82-BB79-458A45C715F4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8202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D577-765F-46CD-8637-0F0ACB6793AE}" type="datetimeFigureOut">
              <a:rPr lang="tr-TR" smtClean="0"/>
              <a:t>6.02.2017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EFC9-2041-41E1-93D9-6EFDDF5146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3004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D577-765F-46CD-8637-0F0ACB6793AE}" type="datetimeFigureOut">
              <a:rPr lang="tr-TR" smtClean="0"/>
              <a:t>6.02.2017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EFC9-2041-41E1-93D9-6EFDDF5146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1438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D577-765F-46CD-8637-0F0ACB6793AE}" type="datetimeFigureOut">
              <a:rPr lang="tr-TR" smtClean="0"/>
              <a:t>6.02.2017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EFC9-2041-41E1-93D9-6EFDDF5146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2377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D577-765F-46CD-8637-0F0ACB6793AE}" type="datetimeFigureOut">
              <a:rPr lang="tr-TR" smtClean="0"/>
              <a:t>6.02.2017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EFC9-2041-41E1-93D9-6EFDDF5146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3866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D577-765F-46CD-8637-0F0ACB6793AE}" type="datetimeFigureOut">
              <a:rPr lang="tr-TR" smtClean="0"/>
              <a:t>6.02.2017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EFC9-2041-41E1-93D9-6EFDDF5146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6800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D577-765F-46CD-8637-0F0ACB6793AE}" type="datetimeFigureOut">
              <a:rPr lang="tr-TR" smtClean="0"/>
              <a:t>6.02.2017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EFC9-2041-41E1-93D9-6EFDDF5146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1015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D577-765F-46CD-8637-0F0ACB6793AE}" type="datetimeFigureOut">
              <a:rPr lang="tr-TR" smtClean="0"/>
              <a:t>6.02.2017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EFC9-2041-41E1-93D9-6EFDDF5146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698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D577-765F-46CD-8637-0F0ACB6793AE}" type="datetimeFigureOut">
              <a:rPr lang="tr-TR" smtClean="0"/>
              <a:t>6.02.2017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EFC9-2041-41E1-93D9-6EFDDF5146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3355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D577-765F-46CD-8637-0F0ACB6793AE}" type="datetimeFigureOut">
              <a:rPr lang="tr-TR" smtClean="0"/>
              <a:t>6.02.2017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EFC9-2041-41E1-93D9-6EFDDF5146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165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D577-765F-46CD-8637-0F0ACB6793AE}" type="datetimeFigureOut">
              <a:rPr lang="tr-TR" smtClean="0"/>
              <a:t>6.02.2017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EFC9-2041-41E1-93D9-6EFDDF5146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6926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D577-765F-46CD-8637-0F0ACB6793AE}" type="datetimeFigureOut">
              <a:rPr lang="tr-TR" smtClean="0"/>
              <a:t>6.02.2017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EFC9-2041-41E1-93D9-6EFDDF5146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0385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ED577-765F-46CD-8637-0F0ACB6793AE}" type="datetimeFigureOut">
              <a:rPr lang="tr-TR" smtClean="0"/>
              <a:t>6.02.2017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FEFC9-2041-41E1-93D9-6EFDDF5146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4737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92580" y="1808163"/>
            <a:ext cx="9144000" cy="2387600"/>
          </a:xfrm>
        </p:spPr>
        <p:txBody>
          <a:bodyPr/>
          <a:lstStyle/>
          <a:p>
            <a:r>
              <a:rPr lang="tr-TR" dirty="0" smtClean="0"/>
              <a:t>Kontrol ve Performans Yönetimi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5269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799609" y="351272"/>
            <a:ext cx="4398818" cy="881784"/>
          </a:xfrm>
        </p:spPr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 Taktikleri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1429660615"/>
              </p:ext>
            </p:extLst>
          </p:nvPr>
        </p:nvGraphicFramePr>
        <p:xfrm>
          <a:off x="1935018" y="1413597"/>
          <a:ext cx="8128000" cy="51969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153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622965" y="323562"/>
            <a:ext cx="4357254" cy="923347"/>
          </a:xfrm>
        </p:spPr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 Taktikleri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523323687"/>
              </p:ext>
            </p:extLst>
          </p:nvPr>
        </p:nvGraphicFramePr>
        <p:xfrm>
          <a:off x="1935018" y="1579852"/>
          <a:ext cx="8128000" cy="50426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463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lu Çerçeve 4"/>
          <p:cNvSpPr/>
          <p:nvPr/>
        </p:nvSpPr>
        <p:spPr>
          <a:xfrm>
            <a:off x="367145" y="1288474"/>
            <a:ext cx="11485418" cy="5112326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09655" y="129598"/>
            <a:ext cx="3456709" cy="1075748"/>
          </a:xfrm>
        </p:spPr>
        <p:txBody>
          <a:bodyPr/>
          <a:lstStyle/>
          <a:p>
            <a:r>
              <a:rPr lang="tr-TR" dirty="0" smtClean="0"/>
              <a:t>Örnek- Apple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80209" y="2069667"/>
            <a:ext cx="10515600" cy="3549939"/>
          </a:xfrm>
        </p:spPr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Üretim süreci standart çıktı elde etmeyi amaçladığı için «mekaniktir».</a:t>
            </a:r>
          </a:p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Temizlik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temel kontrol noktalarından biridir.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Tüm süreçlerde, sapmaları önlemek ve temel plana uymak esastır.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İnovasyon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Ar-Ge çalışmaları yürüten ekip ise, daha çok organik çalışır.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Yaratıcılık ve gelişim teşvik edilir.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19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404754" y="709517"/>
            <a:ext cx="4800600" cy="964911"/>
          </a:xfrm>
        </p:spPr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Performans Ölçümü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7091" y="3030971"/>
            <a:ext cx="6837218" cy="1596448"/>
          </a:xfrm>
        </p:spPr>
        <p:txBody>
          <a:bodyPr/>
          <a:lstStyle/>
          <a:p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işleri doğru yapma - verimlilik</a:t>
            </a:r>
          </a:p>
          <a:p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Effectiveness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doğru işleri yapma – etkenlik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410081574"/>
              </p:ext>
            </p:extLst>
          </p:nvPr>
        </p:nvGraphicFramePr>
        <p:xfrm>
          <a:off x="5606472" y="1674428"/>
          <a:ext cx="6807200" cy="4380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883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lu Çerçeve 3"/>
          <p:cNvSpPr/>
          <p:nvPr/>
        </p:nvSpPr>
        <p:spPr>
          <a:xfrm>
            <a:off x="367145" y="1288474"/>
            <a:ext cx="11485418" cy="5112326"/>
          </a:xfrm>
          <a:prstGeom prst="bevel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925291" y="143453"/>
            <a:ext cx="2902527" cy="1103457"/>
          </a:xfrm>
        </p:spPr>
        <p:txBody>
          <a:bodyPr/>
          <a:lstStyle/>
          <a:p>
            <a:r>
              <a:rPr lang="tr-TR" dirty="0" smtClean="0"/>
              <a:t>Örnek- NHS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599" y="2421371"/>
            <a:ext cx="9809019" cy="3175866"/>
          </a:xfrm>
        </p:spPr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NHS hastaların 4 saat içinde tedavi edilip evlerine gönderilmeleri noktasında bir performans çıktısı belirlemişti.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Ancak bu süreçte hastaların koşulları farklılık gösterdiği için sağlık personeli bu çıktıyı sağlama noktasında sıkıntılar yaşadılar.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durum hastalara zarar vermeye başladı. </a:t>
            </a:r>
          </a:p>
        </p:txBody>
      </p:sp>
    </p:spTree>
    <p:extLst>
      <p:ext uri="{BB962C8B-B14F-4D97-AF65-F5344CB8AC3E}">
        <p14:creationId xmlns:p14="http://schemas.microsoft.com/office/powerpoint/2010/main" val="193848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688772" y="185016"/>
            <a:ext cx="4814455" cy="1325563"/>
          </a:xfrm>
        </p:spPr>
        <p:txBody>
          <a:bodyPr/>
          <a:lstStyle/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Perfomans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Ölçümü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temel performans amacı vardır;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kalite, hız, güvenilirlik, esneklik ve düşük maliyet.</a:t>
            </a:r>
          </a:p>
          <a:p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283339"/>
              </p:ext>
            </p:extLst>
          </p:nvPr>
        </p:nvGraphicFramePr>
        <p:xfrm>
          <a:off x="1306940" y="3629121"/>
          <a:ext cx="9578117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6353">
                  <a:extLst>
                    <a:ext uri="{9D8B030D-6E8A-4147-A177-3AD203B41FA5}">
                      <a16:colId xmlns:a16="http://schemas.microsoft.com/office/drawing/2014/main" val="3397759266"/>
                    </a:ext>
                  </a:extLst>
                </a:gridCol>
                <a:gridCol w="1596353">
                  <a:extLst>
                    <a:ext uri="{9D8B030D-6E8A-4147-A177-3AD203B41FA5}">
                      <a16:colId xmlns:a16="http://schemas.microsoft.com/office/drawing/2014/main" val="3356331500"/>
                    </a:ext>
                  </a:extLst>
                </a:gridCol>
                <a:gridCol w="1596353">
                  <a:extLst>
                    <a:ext uri="{9D8B030D-6E8A-4147-A177-3AD203B41FA5}">
                      <a16:colId xmlns:a16="http://schemas.microsoft.com/office/drawing/2014/main" val="359053876"/>
                    </a:ext>
                  </a:extLst>
                </a:gridCol>
                <a:gridCol w="1339275">
                  <a:extLst>
                    <a:ext uri="{9D8B030D-6E8A-4147-A177-3AD203B41FA5}">
                      <a16:colId xmlns:a16="http://schemas.microsoft.com/office/drawing/2014/main" val="77258384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268088920"/>
                    </a:ext>
                  </a:extLst>
                </a:gridCol>
                <a:gridCol w="1925783">
                  <a:extLst>
                    <a:ext uri="{9D8B030D-6E8A-4147-A177-3AD203B41FA5}">
                      <a16:colId xmlns:a16="http://schemas.microsoft.com/office/drawing/2014/main" val="32234003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tr-TR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Müşteri</a:t>
                      </a:r>
                      <a:r>
                        <a:rPr lang="tr-TR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Tatmini</a:t>
                      </a:r>
                      <a:endParaRPr lang="tr-TR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tr-TR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Hız/Çeviklik</a:t>
                      </a:r>
                      <a:endParaRPr lang="tr-TR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Sürdürülebilirlik</a:t>
                      </a:r>
                      <a:endParaRPr lang="tr-TR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071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 Ölçümler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Kalite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Güvenilirlik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Hız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Esneklik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Maliyet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8417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Detaylı Ölçümler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 başı hata,</a:t>
                      </a:r>
                      <a:r>
                        <a:rPr lang="tr-T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ürün iadeleri, hurda oranı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Hata görülme süreleri,</a:t>
                      </a:r>
                      <a:r>
                        <a:rPr lang="tr-T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gecikme 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Tedarik</a:t>
                      </a:r>
                      <a:r>
                        <a:rPr lang="tr-T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zamanı, </a:t>
                      </a:r>
                    </a:p>
                    <a:p>
                      <a:pPr algn="ctr"/>
                      <a:r>
                        <a:rPr lang="tr-T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Çıktı süresi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Opsiyonların</a:t>
                      </a:r>
                      <a:r>
                        <a:rPr lang="tr-T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sayısı, fonksiyonellik özelliği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Hammadde maliyeti, işçilik</a:t>
                      </a:r>
                      <a:r>
                        <a:rPr lang="tr-T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maliyeti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1043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74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23562"/>
            <a:ext cx="10515600" cy="937202"/>
          </a:xfrm>
        </p:spPr>
        <p:txBody>
          <a:bodyPr/>
          <a:lstStyle/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Balanced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Scorecard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Dengeli Puan Cetveli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6594901"/>
              </p:ext>
            </p:extLst>
          </p:nvPr>
        </p:nvGraphicFramePr>
        <p:xfrm>
          <a:off x="4204854" y="1770207"/>
          <a:ext cx="9774382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838200" y="3103418"/>
            <a:ext cx="5867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Müşteriler bizi nasıl görüyor?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iyi olduğumuz içsel süreçler neler?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Değer yaratma ve geliştirmeyi sürdürebilecek miyiz?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Paydaşlara bakış açımız nedir?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43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373582" y="295853"/>
            <a:ext cx="4814455" cy="1325563"/>
          </a:xfrm>
        </p:spPr>
        <p:txBody>
          <a:bodyPr/>
          <a:lstStyle/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Balanced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Scorecard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Öğrenme ve 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İnovasyon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yetenekli çalışanlar, 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know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-how, soyut varlıklar</a:t>
            </a:r>
          </a:p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İçsel perspektif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üretkenlik, etkinlik, amortisman oranları, tesis kullanımı</a:t>
            </a:r>
          </a:p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Müşteri perspektifi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müşteri tatmini, müşteri sadakati</a:t>
            </a:r>
          </a:p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Finansal perspektif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paydaşlar için önemli, firma değeri, israflar, tasarruf oranları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1810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925038" y="503671"/>
            <a:ext cx="6286500" cy="770947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İnsan Kaynakları ve Kontrol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95743" y="1717963"/>
            <a:ext cx="10945091" cy="4239492"/>
          </a:xfrm>
        </p:spPr>
        <p:txBody>
          <a:bodyPr/>
          <a:lstStyle/>
          <a:p>
            <a:r>
              <a:rPr lang="tr-TR" dirty="0" smtClean="0"/>
              <a:t>Kontrol sistemleri, çalışanları organizasyon amaçlarını geliştirecek yönde teşvik etmeyi amaçlar.</a:t>
            </a:r>
          </a:p>
          <a:p>
            <a:r>
              <a:rPr lang="tr-TR" dirty="0" smtClean="0"/>
              <a:t>Kontrol sürecinde güçlü tarafların domine olmaya çalıştığı, politik unsurlar da görülebilmektedir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Yapılan düzenlemelerin, uygulamaya girebilmesi için insan kaynağının etkin katılımı gereklidir.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8648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51363" y="462108"/>
            <a:ext cx="7474527" cy="978766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 Sistemi ile İlgili Sorunlar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43789" y="2241261"/>
            <a:ext cx="10889673" cy="2580120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Katı Bürokratik Davranışlar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kişiler kontrol sürecinin yoğun olduğu işlerde dikkatli olurken, diğerlerine daha az dikkat etme eğilimindedirler.</a:t>
            </a:r>
          </a:p>
          <a:p>
            <a:pPr marL="0" indent="0" algn="just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Doğru olmayan bilgilerin yayılması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kişiler kontrol sürecinden etkilendikleri zaman bilgileri saptırma ve değiştirme yolunu seçebilmektedirler.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841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Kontrol ve Performans Ölçümü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İşletmeler belirlenen hedeflere ulaşmak ve süreçlere değer katmak için kontrol mekanizmaları oluştururlar.</a:t>
            </a:r>
          </a:p>
          <a:p>
            <a:r>
              <a:rPr lang="tr-TR" dirty="0" smtClean="0"/>
              <a:t>İşletme paydaşları, işletmenin durumunu görmek için, kontrol ve performans ölçüm sonuçlarını talep ederler.</a:t>
            </a:r>
          </a:p>
          <a:p>
            <a:r>
              <a:rPr lang="tr-TR" dirty="0" smtClean="0"/>
              <a:t>Dolayısıyla işletmeler belirli periyotlar ile kontrol işlemlerini gerçekleştirir ve bunu raporlarlar.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23065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191000" y="2900508"/>
            <a:ext cx="3207327" cy="1325563"/>
          </a:xfrm>
        </p:spPr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Teşekkürler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478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621280" y="365125"/>
            <a:ext cx="7688580" cy="1325563"/>
          </a:xfrm>
        </p:spPr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 ve Performans Ölçümü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İşlerin kontrol altında olması 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Çalışanların görevleri nettir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Müşteriler hangi kalite ve standartta hizmet veya ürün alacağını bilir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Tüm süreçler </a:t>
            </a:r>
            <a:r>
              <a:rPr lang="tr-T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koopere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çalışıp, değer üretir.</a:t>
            </a:r>
          </a:p>
          <a:p>
            <a:pPr marL="0" indent="0">
              <a:buNone/>
            </a:pP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 yoksa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belirsizlik, kaos, </a:t>
            </a:r>
            <a:r>
              <a:rPr lang="tr-TR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etkinsizlik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israf…</a:t>
            </a:r>
          </a:p>
          <a:p>
            <a:pPr>
              <a:buFont typeface="Wingdings" panose="05000000000000000000" pitchFamily="2" charset="2"/>
              <a:buChar char="ü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013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348942" y="153843"/>
            <a:ext cx="4030980" cy="884477"/>
          </a:xfrm>
        </p:spPr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 Süreci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540621389"/>
              </p:ext>
            </p:extLst>
          </p:nvPr>
        </p:nvGraphicFramePr>
        <p:xfrm>
          <a:off x="249383" y="1038320"/>
          <a:ext cx="11374582" cy="54871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560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079172" y="171162"/>
            <a:ext cx="6033655" cy="743239"/>
          </a:xfrm>
        </p:spPr>
        <p:txBody>
          <a:bodyPr/>
          <a:lstStyle/>
          <a:p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 İçin Veri Kaynakları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5463527"/>
              </p:ext>
            </p:extLst>
          </p:nvPr>
        </p:nvGraphicFramePr>
        <p:xfrm>
          <a:off x="585353" y="1811768"/>
          <a:ext cx="11021292" cy="417339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73764">
                  <a:extLst>
                    <a:ext uri="{9D8B030D-6E8A-4147-A177-3AD203B41FA5}">
                      <a16:colId xmlns:a16="http://schemas.microsoft.com/office/drawing/2014/main" val="4185966574"/>
                    </a:ext>
                  </a:extLst>
                </a:gridCol>
                <a:gridCol w="3673764">
                  <a:extLst>
                    <a:ext uri="{9D8B030D-6E8A-4147-A177-3AD203B41FA5}">
                      <a16:colId xmlns:a16="http://schemas.microsoft.com/office/drawing/2014/main" val="2842966942"/>
                    </a:ext>
                  </a:extLst>
                </a:gridCol>
                <a:gridCol w="3673764">
                  <a:extLst>
                    <a:ext uri="{9D8B030D-6E8A-4147-A177-3AD203B41FA5}">
                      <a16:colId xmlns:a16="http://schemas.microsoft.com/office/drawing/2014/main" val="2560384161"/>
                    </a:ext>
                  </a:extLst>
                </a:gridCol>
              </a:tblGrid>
              <a:tr h="444756">
                <a:tc>
                  <a:txBody>
                    <a:bodyPr/>
                    <a:lstStyle/>
                    <a:p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u="sng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Avantajları</a:t>
                      </a:r>
                      <a:endParaRPr lang="tr-TR" u="sng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u="sng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Dezavantajları</a:t>
                      </a:r>
                      <a:endParaRPr lang="tr-TR" u="sng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0116115"/>
                  </a:ext>
                </a:extLst>
              </a:tr>
              <a:tr h="1096658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Kişisel</a:t>
                      </a:r>
                      <a:r>
                        <a:rPr lang="tr-T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Gözlemler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İlk gözden</a:t>
                      </a:r>
                      <a:r>
                        <a:rPr lang="tr-T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bilgi, aracısız bilgi, yöneticinin ilgilendiğini gösterir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Kişisel algılara bağlıdır,</a:t>
                      </a:r>
                      <a:r>
                        <a:rPr lang="tr-T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vakit kaybı, rahatsız edici, kişinin neler döndüğünü görmesini sağlar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2457405"/>
                  </a:ext>
                </a:extLst>
              </a:tr>
              <a:tr h="767661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Sözlü Raporlar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Hızlı bilgi edinme, sözlü geri beslemeye</a:t>
                      </a:r>
                      <a:r>
                        <a:rPr lang="tr-T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imkan verir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Bilgi kişi</a:t>
                      </a:r>
                      <a:r>
                        <a:rPr lang="tr-T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tarafından algısıyla aktarılır, kalıcı kayıt elde edilemez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105759"/>
                  </a:ext>
                </a:extLst>
              </a:tr>
              <a:tr h="1096658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Yazılı Raporlar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Kapsayıcı, ilişkileri</a:t>
                      </a:r>
                      <a:r>
                        <a:rPr lang="tr-T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ve eğilimleri ortaya koyabilir, depolanabilir, tekrar kullanım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Hazırlanması</a:t>
                      </a:r>
                      <a:r>
                        <a:rPr lang="tr-T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için süre gerekir, kişisel faktörler göz ardı edilebilir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5898762"/>
                  </a:ext>
                </a:extLst>
              </a:tr>
              <a:tr h="767661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Online Bilgi Sistemleri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Hızlı geri besleme,</a:t>
                      </a:r>
                      <a:r>
                        <a:rPr lang="tr-T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süreç sürekli takip edilebilir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Aşırı bilgi olabilir,</a:t>
                      </a:r>
                      <a:r>
                        <a:rPr lang="tr-T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çalışan için stresli olabilir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4146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77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lu Çerçeve 3"/>
          <p:cNvSpPr/>
          <p:nvPr/>
        </p:nvSpPr>
        <p:spPr>
          <a:xfrm>
            <a:off x="353290" y="1704110"/>
            <a:ext cx="11485418" cy="4142509"/>
          </a:xfrm>
          <a:prstGeom prst="bevel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312226" y="531381"/>
            <a:ext cx="3567545" cy="923347"/>
          </a:xfrm>
        </p:spPr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Örnek- NHS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2282825"/>
            <a:ext cx="10515600" cy="3342121"/>
          </a:xfrm>
        </p:spPr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NHS, İngiltere’de sağlık hizmetlerinden sorumlu organizasyondur (Ulusal Sağlık Hizmetleri)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NHS merkezi yönetimi güçlendirmek yerine, yerel düzeyde hizmet sunumu ve sağlık yönetimi organizasyonu oluşturmuştur.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Önceden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Trusts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olarak bilinen bu organizasyonlar, günümüzde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Clinical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Commissioning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CCGs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olarak güncellenmiştir.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70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lu Çerçeve 3"/>
          <p:cNvSpPr/>
          <p:nvPr/>
        </p:nvSpPr>
        <p:spPr>
          <a:xfrm>
            <a:off x="367145" y="1288474"/>
            <a:ext cx="11485418" cy="5112326"/>
          </a:xfrm>
          <a:prstGeom prst="bevel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687290" y="115744"/>
            <a:ext cx="1503218" cy="1172730"/>
          </a:xfrm>
        </p:spPr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3393"/>
          </a:xfrm>
        </p:spPr>
        <p:txBody>
          <a:bodyPr/>
          <a:lstStyle/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CCGs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birinci dereceden bulunduğu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komünitiye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yerel topluma sorumludur.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Yönetiminde yerel yöneticiler, yerel halktan üyeler yer almaktadır. 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 olarak, merkezi yönetim yerine, bağımsız yerel yapısına karşı sorumludur. Toplum bu kontrol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mekanizamasında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yer alır.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 olarak, hastaların, yerel toplumun ve sağlık çalışanlarının bir arada çalıştığı, bir kooperatif tipindedir. 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yapılar, sınırlı bütçe ile gerekli sağlık hizmeti sunmak durumundadır. Kontrol mekanizması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koopere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olarak gelişmektedir. </a:t>
            </a:r>
          </a:p>
        </p:txBody>
      </p:sp>
    </p:spTree>
    <p:extLst>
      <p:ext uri="{BB962C8B-B14F-4D97-AF65-F5344CB8AC3E}">
        <p14:creationId xmlns:p14="http://schemas.microsoft.com/office/powerpoint/2010/main" val="159140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370118" y="448252"/>
            <a:ext cx="5451764" cy="1006475"/>
          </a:xfrm>
        </p:spPr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 Mekanizmaları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492807"/>
            <a:ext cx="10515600" cy="2827338"/>
          </a:xfrm>
        </p:spPr>
        <p:txBody>
          <a:bodyPr/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Mekanik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yoğun kural ve düzenlemeler, yukarıdan aşağı yetki, yazılı iş tanımları,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katı yöntemler</a:t>
            </a:r>
          </a:p>
          <a:p>
            <a:pPr marL="0" indent="0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daha esnek yetki kullanımı, daha serbest iş tanımları, bireysel (öz) kontrole önem veren, daha az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yöntemler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98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59282" y="295853"/>
            <a:ext cx="5673436" cy="992620"/>
          </a:xfrm>
        </p:spPr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 Mekanizmaları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9892662"/>
              </p:ext>
            </p:extLst>
          </p:nvPr>
        </p:nvGraphicFramePr>
        <p:xfrm>
          <a:off x="838200" y="2102715"/>
          <a:ext cx="10515600" cy="359664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763982">
                  <a:extLst>
                    <a:ext uri="{9D8B030D-6E8A-4147-A177-3AD203B41FA5}">
                      <a16:colId xmlns:a16="http://schemas.microsoft.com/office/drawing/2014/main" val="4284341365"/>
                    </a:ext>
                  </a:extLst>
                </a:gridCol>
                <a:gridCol w="4246418">
                  <a:extLst>
                    <a:ext uri="{9D8B030D-6E8A-4147-A177-3AD203B41FA5}">
                      <a16:colId xmlns:a16="http://schemas.microsoft.com/office/drawing/2014/main" val="305776313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1905305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Unsurlar</a:t>
                      </a:r>
                      <a:endParaRPr lang="tr-T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Mekanik</a:t>
                      </a:r>
                      <a:r>
                        <a:rPr lang="tr-TR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Kontrol</a:t>
                      </a:r>
                      <a:endParaRPr lang="tr-T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Organik</a:t>
                      </a:r>
                      <a:r>
                        <a:rPr lang="tr-TR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Kontrol</a:t>
                      </a:r>
                      <a:endParaRPr lang="tr-T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312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Nezaret (</a:t>
                      </a:r>
                      <a:r>
                        <a:rPr lang="tr-TR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Supervision</a:t>
                      </a:r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Prosedürler</a:t>
                      </a:r>
                      <a:r>
                        <a:rPr lang="tr-T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ve planlar üzerinde durur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Öğrenmeyi</a:t>
                      </a:r>
                      <a:r>
                        <a:rPr lang="tr-T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ve yaratıcılığı teşvik eder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453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Organizasyon</a:t>
                      </a:r>
                      <a:r>
                        <a:rPr lang="tr-T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Yapısı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Yukarıdan</a:t>
                      </a:r>
                      <a:r>
                        <a:rPr lang="tr-T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aşağı yetki, makam gücü önemlidir, detaylı iş tanımları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Parçalı otorite, uzman gücü önemlidir, esnek iş tanımları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55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Kural</a:t>
                      </a:r>
                      <a:r>
                        <a:rPr lang="tr-T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ve prosedürler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Detaylı, bir çok konuda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Geniş, mümkün olduğu</a:t>
                      </a:r>
                      <a:r>
                        <a:rPr lang="tr-T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kadar az konu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454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Makineler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Denetçiler için bilgi</a:t>
                      </a:r>
                      <a:r>
                        <a:rPr lang="tr-T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sağlar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Çalışanların gelişimi</a:t>
                      </a:r>
                      <a:r>
                        <a:rPr lang="tr-T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ve öğrenimi için bilgi sağlar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042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Kültürel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Uyum</a:t>
                      </a:r>
                      <a:r>
                        <a:rPr lang="tr-T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 teşvik eder, bireyleri kontrol etmeye dayanır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Yaratıcılığı</a:t>
                      </a:r>
                      <a:r>
                        <a:rPr lang="tr-T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ve </a:t>
                      </a:r>
                      <a:r>
                        <a:rPr lang="tr-TR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inovasyonu</a:t>
                      </a:r>
                      <a:r>
                        <a:rPr lang="tr-T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teşvik eder, özgürlüğü destekler</a:t>
                      </a:r>
                      <a:endParaRPr lang="tr-T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0097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6516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917</Words>
  <Application>Microsoft Office PowerPoint</Application>
  <PresentationFormat>Geniş ekran</PresentationFormat>
  <Paragraphs>154</Paragraphs>
  <Slides>20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</vt:lpstr>
      <vt:lpstr>Office Teması</vt:lpstr>
      <vt:lpstr>Kontrol ve Performans Yönetimi</vt:lpstr>
      <vt:lpstr>Kontrol ve Performans Ölçümü</vt:lpstr>
      <vt:lpstr>Kontrol ve Performans Ölçümü</vt:lpstr>
      <vt:lpstr>Kontrol Süreci</vt:lpstr>
      <vt:lpstr>Kontrol İçin Veri Kaynakları</vt:lpstr>
      <vt:lpstr>Örnek- NHS</vt:lpstr>
      <vt:lpstr>NHS</vt:lpstr>
      <vt:lpstr>Kontrol Mekanizmaları</vt:lpstr>
      <vt:lpstr>Kontrol Mekanizmaları</vt:lpstr>
      <vt:lpstr>Kontrol Taktikleri</vt:lpstr>
      <vt:lpstr>Kontrol Taktikleri</vt:lpstr>
      <vt:lpstr>Örnek- Apple</vt:lpstr>
      <vt:lpstr>Performans Ölçümü</vt:lpstr>
      <vt:lpstr>Örnek- NHS</vt:lpstr>
      <vt:lpstr>Perfomans Ölçümü</vt:lpstr>
      <vt:lpstr>Balanced Scorecard- Dengeli Puan Cetveli</vt:lpstr>
      <vt:lpstr>Balanced Scorecard</vt:lpstr>
      <vt:lpstr>İnsan Kaynakları ve Kontrol</vt:lpstr>
      <vt:lpstr>Kontrol Sistemi ile İlgili Sorunlar</vt:lpstr>
      <vt:lpstr>Teşekkürler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 ve Performans Yönetimi</dc:title>
  <dc:creator>D</dc:creator>
  <cp:lastModifiedBy>D</cp:lastModifiedBy>
  <cp:revision>20</cp:revision>
  <dcterms:created xsi:type="dcterms:W3CDTF">2017-02-05T09:54:10Z</dcterms:created>
  <dcterms:modified xsi:type="dcterms:W3CDTF">2017-02-06T12:37:05Z</dcterms:modified>
</cp:coreProperties>
</file>