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7" r:id="rId16"/>
    <p:sldId id="258" r:id="rId17"/>
    <p:sldId id="259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F8F35-435E-4039-879B-2BFF1685325E}" type="datetimeFigureOut">
              <a:rPr lang="tr-TR" smtClean="0"/>
              <a:t>24.01.2017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B0B57-515D-438C-BE53-6B2040AC5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764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B0B57-515D-438C-BE53-6B2040AC551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71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312-FF07-4ADF-A601-40FB12FD2F48}" type="datetimeFigureOut">
              <a:rPr lang="tr-TR" smtClean="0"/>
              <a:t>24.01.2017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D92-995F-4775-BFFF-7107C5D816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72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312-FF07-4ADF-A601-40FB12FD2F48}" type="datetimeFigureOut">
              <a:rPr lang="tr-TR" smtClean="0"/>
              <a:t>24.01.2017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D92-995F-4775-BFFF-7107C5D816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817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312-FF07-4ADF-A601-40FB12FD2F48}" type="datetimeFigureOut">
              <a:rPr lang="tr-TR" smtClean="0"/>
              <a:t>24.01.2017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D92-995F-4775-BFFF-7107C5D816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95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312-FF07-4ADF-A601-40FB12FD2F48}" type="datetimeFigureOut">
              <a:rPr lang="tr-TR" smtClean="0"/>
              <a:t>24.01.2017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D92-995F-4775-BFFF-7107C5D816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8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312-FF07-4ADF-A601-40FB12FD2F48}" type="datetimeFigureOut">
              <a:rPr lang="tr-TR" smtClean="0"/>
              <a:t>24.01.2017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D92-995F-4775-BFFF-7107C5D816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16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312-FF07-4ADF-A601-40FB12FD2F48}" type="datetimeFigureOut">
              <a:rPr lang="tr-TR" smtClean="0"/>
              <a:t>24.01.2017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D92-995F-4775-BFFF-7107C5D816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58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312-FF07-4ADF-A601-40FB12FD2F48}" type="datetimeFigureOut">
              <a:rPr lang="tr-TR" smtClean="0"/>
              <a:t>24.01.2017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D92-995F-4775-BFFF-7107C5D816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0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312-FF07-4ADF-A601-40FB12FD2F48}" type="datetimeFigureOut">
              <a:rPr lang="tr-TR" smtClean="0"/>
              <a:t>24.01.2017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D92-995F-4775-BFFF-7107C5D816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02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312-FF07-4ADF-A601-40FB12FD2F48}" type="datetimeFigureOut">
              <a:rPr lang="tr-TR" smtClean="0"/>
              <a:t>24.01.2017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D92-995F-4775-BFFF-7107C5D816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06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312-FF07-4ADF-A601-40FB12FD2F48}" type="datetimeFigureOut">
              <a:rPr lang="tr-TR" smtClean="0"/>
              <a:t>24.01.2017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D92-995F-4775-BFFF-7107C5D816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72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312-FF07-4ADF-A601-40FB12FD2F48}" type="datetimeFigureOut">
              <a:rPr lang="tr-TR" smtClean="0"/>
              <a:t>24.01.2017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D92-995F-4775-BFFF-7107C5D816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169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4F312-FF07-4ADF-A601-40FB12FD2F48}" type="datetimeFigureOut">
              <a:rPr lang="tr-TR" smtClean="0"/>
              <a:t>24.01.2017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BD92-995F-4775-BFFF-7107C5D816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37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Hastaneler ve Bina Yönetimi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53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44635" y="378981"/>
            <a:ext cx="4218709" cy="840220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Yoğun Bakımlar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17618" y="1770206"/>
            <a:ext cx="6144491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Yoğun Bakım Ünite Yöneticisi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Tıbbi Ekip Üyeleri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Hemşire Ekibi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Başhemşire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Fizyoterapist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Teknisyenler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Radyoloji Teknisyeni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Diyetisyen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Tıbbi Sekreter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Temizlik Personeli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2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97036" y="143452"/>
            <a:ext cx="3803073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Laboratuvarlar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583" y="3494048"/>
            <a:ext cx="3637252" cy="242042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8" y="3291098"/>
            <a:ext cx="3810000" cy="25241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3387301"/>
            <a:ext cx="3771900" cy="252717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743200" y="2131900"/>
            <a:ext cx="6802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 sürecinde gerekli tahlil ve tetkikleri sunan birimlerdir.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26527" y="268144"/>
            <a:ext cx="3581400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Laboratuvarlar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8" y="1437697"/>
            <a:ext cx="3224028" cy="2483139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70" y="1437696"/>
            <a:ext cx="4357399" cy="300961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8" y="3966707"/>
            <a:ext cx="2330017" cy="21431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860" y="839468"/>
            <a:ext cx="2614612" cy="258455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04" y="4153742"/>
            <a:ext cx="4133849" cy="225136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801" y="4169100"/>
            <a:ext cx="2501199" cy="2434503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734291" y="109450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Kan Tüpleri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332248" y="182661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Santrifüj Cihazı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533269" y="640510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Etüv Cihazı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0448864" y="610983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Smear</a:t>
            </a:r>
            <a:r>
              <a:rPr lang="tr-TR" dirty="0" smtClean="0"/>
              <a:t> Çubukları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325189" y="57405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Pastör</a:t>
            </a:r>
            <a:r>
              <a:rPr lang="tr-TR" dirty="0" smtClean="0"/>
              <a:t> Pipet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9252736" y="361189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Eküvyon</a:t>
            </a:r>
            <a:r>
              <a:rPr lang="tr-TR" dirty="0" smtClean="0"/>
              <a:t> Tüpü</a:t>
            </a:r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19" y="4061218"/>
            <a:ext cx="1983916" cy="1983916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7701385" y="608372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Vacuteiner</a:t>
            </a:r>
            <a:r>
              <a:rPr lang="tr-TR" dirty="0" smtClean="0"/>
              <a:t> İğnesi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8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62300" y="586799"/>
            <a:ext cx="5867400" cy="103418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Görüntüleme Hizmetleri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99755" y="2144280"/>
            <a:ext cx="7252854" cy="3536084"/>
          </a:xfrm>
        </p:spPr>
        <p:txBody>
          <a:bodyPr/>
          <a:lstStyle/>
          <a:p>
            <a:r>
              <a:rPr lang="tr-TR" dirty="0" smtClean="0"/>
              <a:t>Röntgen</a:t>
            </a:r>
          </a:p>
          <a:p>
            <a:r>
              <a:rPr lang="tr-TR" dirty="0" err="1" smtClean="0"/>
              <a:t>Mammografi</a:t>
            </a:r>
            <a:endParaRPr lang="tr-TR" dirty="0" smtClean="0"/>
          </a:p>
          <a:p>
            <a:r>
              <a:rPr lang="tr-TR" dirty="0" smtClean="0"/>
              <a:t>Bilgisayarlı Tomografi</a:t>
            </a:r>
          </a:p>
          <a:p>
            <a:r>
              <a:rPr lang="tr-TR" dirty="0" err="1" smtClean="0"/>
              <a:t>Ultrasongrafi</a:t>
            </a:r>
            <a:endParaRPr lang="tr-TR" dirty="0" smtClean="0"/>
          </a:p>
          <a:p>
            <a:r>
              <a:rPr lang="tr-TR" dirty="0" smtClean="0"/>
              <a:t>Manyetik Rezonans Görüntüleme</a:t>
            </a:r>
          </a:p>
          <a:p>
            <a:r>
              <a:rPr lang="tr-TR" dirty="0" smtClean="0"/>
              <a:t>PACS(Görüntü Saklama ve İşleme Sistemleri)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81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0" y="357299"/>
            <a:ext cx="3587115" cy="2685326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12" y="0"/>
            <a:ext cx="4465203" cy="406388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59718" y="2563503"/>
            <a:ext cx="226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Röntgen Cihazı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3384746" y="3239649"/>
            <a:ext cx="226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Mammografi</a:t>
            </a:r>
            <a:r>
              <a:rPr lang="tr-TR" dirty="0" smtClean="0"/>
              <a:t> Cihazı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11" y="210987"/>
            <a:ext cx="3788921" cy="244662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6" y="3806005"/>
            <a:ext cx="3747699" cy="2260252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515335" y="6103006"/>
            <a:ext cx="226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MR Cihazı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8963627" y="2720468"/>
            <a:ext cx="120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BT Cihazı</a:t>
            </a:r>
            <a:endParaRPr lang="tr-TR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99" y="3189618"/>
            <a:ext cx="2779927" cy="3282720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9564771" y="4936131"/>
            <a:ext cx="162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Ultrason Cihazı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286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Hastanelerde İklimlendirme Sistemleri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7" y="2189452"/>
            <a:ext cx="4836885" cy="363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89452"/>
            <a:ext cx="4821382" cy="363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25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48219" y="157307"/>
            <a:ext cx="5770418" cy="1325563"/>
          </a:xfrm>
        </p:spPr>
        <p:txBody>
          <a:bodyPr/>
          <a:lstStyle/>
          <a:p>
            <a:r>
              <a:rPr lang="tr-TR" dirty="0" smtClean="0"/>
              <a:t>Aydınlatma Sistemleri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" y="1680656"/>
            <a:ext cx="5715000" cy="3279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28" y="1680656"/>
            <a:ext cx="4809439" cy="2263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28" y="4461164"/>
            <a:ext cx="4809439" cy="2064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58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50127" y="420543"/>
            <a:ext cx="7155873" cy="1325563"/>
          </a:xfrm>
        </p:spPr>
        <p:txBody>
          <a:bodyPr/>
          <a:lstStyle/>
          <a:p>
            <a:r>
              <a:rPr lang="tr-TR" dirty="0" smtClean="0"/>
              <a:t>Elektrik ve Bağlantı Sistemleri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93" y="1814727"/>
            <a:ext cx="3059324" cy="407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54" y="1814727"/>
            <a:ext cx="4804559" cy="3363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02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71654" y="254288"/>
            <a:ext cx="1988127" cy="1145021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Atıklar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391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Kültür ve Stoklar</a:t>
            </a:r>
            <a:r>
              <a:rPr lang="tr-TR" dirty="0" smtClean="0"/>
              <a:t>; tıbbi/patolojik laboratuvar kültürleri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Patolojik Atıklar</a:t>
            </a:r>
            <a:r>
              <a:rPr lang="tr-TR" dirty="0" smtClean="0"/>
              <a:t>; organ/vücut parçaları, vücut sıvıları, idrar vb.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Kan ve Kan Ürünleri</a:t>
            </a:r>
            <a:r>
              <a:rPr lang="tr-TR" dirty="0" smtClean="0"/>
              <a:t>; serum, plazma, kan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Kesici Delici Aletler</a:t>
            </a:r>
            <a:r>
              <a:rPr lang="tr-TR" dirty="0" smtClean="0"/>
              <a:t>; şırıngalar, </a:t>
            </a:r>
            <a:r>
              <a:rPr lang="tr-TR" dirty="0" err="1" smtClean="0"/>
              <a:t>pasteur</a:t>
            </a:r>
            <a:r>
              <a:rPr lang="tr-TR" dirty="0" smtClean="0"/>
              <a:t> pipetler, kan şişeleri, tüpler vb.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/>
              <a:t>Hayvan Atıkları</a:t>
            </a:r>
            <a:r>
              <a:rPr lang="tr-TR" dirty="0" smtClean="0"/>
              <a:t>; hayvan parçaları, cesetleri, kanları vb.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/>
              <a:t>İzolasyon Atıkları</a:t>
            </a:r>
            <a:r>
              <a:rPr lang="tr-TR" dirty="0" smtClean="0"/>
              <a:t>; idrarla kirlenmiş maddeler, bandajlar, </a:t>
            </a:r>
            <a:r>
              <a:rPr lang="tr-TR" dirty="0" err="1" smtClean="0"/>
              <a:t>enfekte</a:t>
            </a:r>
            <a:r>
              <a:rPr lang="tr-TR" dirty="0" smtClean="0"/>
              <a:t> hayvan parçaları</a:t>
            </a:r>
          </a:p>
        </p:txBody>
      </p:sp>
    </p:spTree>
    <p:extLst>
      <p:ext uri="{BB962C8B-B14F-4D97-AF65-F5344CB8AC3E}">
        <p14:creationId xmlns:p14="http://schemas.microsoft.com/office/powerpoint/2010/main" val="3593460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54507" y="337416"/>
            <a:ext cx="2292928" cy="955603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Atıklar</a:t>
            </a:r>
            <a:endParaRPr lang="tr-T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7" y="1441306"/>
            <a:ext cx="2411182" cy="2306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5" y="1185429"/>
            <a:ext cx="4248150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98" y="3861737"/>
            <a:ext cx="2770909" cy="277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94" y="3128530"/>
            <a:ext cx="428625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203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56018" y="268144"/>
            <a:ext cx="3248891" cy="1325563"/>
          </a:xfrm>
        </p:spPr>
        <p:txBody>
          <a:bodyPr/>
          <a:lstStyle/>
          <a:p>
            <a:r>
              <a:rPr lang="tr-TR" dirty="0" smtClean="0"/>
              <a:t>Hastaneler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Farklı uzmanlıklar mevcuttur. Uzmanlaşma düzeyi yüksektir</a:t>
            </a:r>
          </a:p>
          <a:p>
            <a:r>
              <a:rPr lang="tr-TR" dirty="0" smtClean="0"/>
              <a:t>İşlevsel bağımlılık yüksektir. Proje tipi çalışma vardır (</a:t>
            </a:r>
            <a:r>
              <a:rPr lang="tr-TR" dirty="0" err="1" smtClean="0"/>
              <a:t>Matriks</a:t>
            </a:r>
            <a:r>
              <a:rPr lang="tr-TR" dirty="0" smtClean="0"/>
              <a:t> Organizasyon)</a:t>
            </a:r>
          </a:p>
          <a:p>
            <a:r>
              <a:rPr lang="tr-TR" dirty="0" smtClean="0"/>
              <a:t>Talebi hekim belirler. Faaliyetleri üzerinde yönetsel faaliyetler yapmak güçlüklere sebep olabilmektedir.</a:t>
            </a:r>
          </a:p>
          <a:p>
            <a:r>
              <a:rPr lang="tr-TR" dirty="0" smtClean="0"/>
              <a:t>Karmaşık ve değişken hizmet süreçleri mevcuttur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22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34346" y="2678834"/>
            <a:ext cx="2902527" cy="1325563"/>
          </a:xfrm>
        </p:spPr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887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26526" y="554181"/>
            <a:ext cx="2805545" cy="942109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Hastaneler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04552" y="1942306"/>
            <a:ext cx="4024746" cy="4351338"/>
          </a:xfrm>
        </p:spPr>
        <p:txBody>
          <a:bodyPr>
            <a:normAutofit/>
          </a:bodyPr>
          <a:lstStyle/>
          <a:p>
            <a:r>
              <a:rPr lang="tr-TR" dirty="0" smtClean="0"/>
              <a:t>Poliklinik</a:t>
            </a:r>
          </a:p>
          <a:p>
            <a:r>
              <a:rPr lang="tr-TR" dirty="0" smtClean="0"/>
              <a:t>Klinik</a:t>
            </a:r>
          </a:p>
          <a:p>
            <a:r>
              <a:rPr lang="tr-TR" dirty="0" smtClean="0"/>
              <a:t>Ameliyathane</a:t>
            </a:r>
          </a:p>
          <a:p>
            <a:r>
              <a:rPr lang="tr-TR" dirty="0" smtClean="0"/>
              <a:t>Yoğun bakım servisi</a:t>
            </a:r>
          </a:p>
          <a:p>
            <a:r>
              <a:rPr lang="tr-TR" dirty="0" smtClean="0"/>
              <a:t>Doğumhane</a:t>
            </a:r>
          </a:p>
          <a:p>
            <a:r>
              <a:rPr lang="tr-TR" dirty="0" smtClean="0"/>
              <a:t>Laboratuvar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615542" y="1942306"/>
            <a:ext cx="4024746" cy="3425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Görüntüleme Merkezleri</a:t>
            </a:r>
          </a:p>
          <a:p>
            <a:r>
              <a:rPr lang="tr-TR" dirty="0"/>
              <a:t>Acil Servisler</a:t>
            </a:r>
          </a:p>
          <a:p>
            <a:r>
              <a:rPr lang="tr-TR" dirty="0"/>
              <a:t>Hemodiyaliz</a:t>
            </a:r>
          </a:p>
          <a:p>
            <a:r>
              <a:rPr lang="tr-TR" dirty="0"/>
              <a:t>Ağız ve Diş</a:t>
            </a:r>
          </a:p>
          <a:p>
            <a:r>
              <a:rPr lang="tr-TR" dirty="0"/>
              <a:t>Evde Bakım</a:t>
            </a:r>
          </a:p>
        </p:txBody>
      </p:sp>
    </p:spTree>
    <p:extLst>
      <p:ext uri="{BB962C8B-B14F-4D97-AF65-F5344CB8AC3E}">
        <p14:creationId xmlns:p14="http://schemas.microsoft.com/office/powerpoint/2010/main" val="18489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56018" y="101888"/>
            <a:ext cx="2860964" cy="1325563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Hastaneler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3619" y="1427451"/>
            <a:ext cx="10515600" cy="4561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Poliklinik Hizmet Alanları;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Karşılama, danışma birimleri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kayıt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Muayene odaları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hakları birimi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hizmet birimi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Hastane yönetim birimi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kurulu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331" y="2994385"/>
            <a:ext cx="2959028" cy="1972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35" y="1357710"/>
            <a:ext cx="2350402" cy="1566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46" y="4250207"/>
            <a:ext cx="3283091" cy="2200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9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47754" y="171162"/>
            <a:ext cx="3096491" cy="1325563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Hastaneler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4967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Klinik Hizmetleri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Yataklı Tedavi Kurumları Yönetmeliği 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Sağlık Yapıları Asgari Tasarım Standartları;</a:t>
            </a:r>
          </a:p>
          <a:p>
            <a:pPr marL="971550" lvl="1" indent="-514350"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Tezgah</a:t>
            </a:r>
          </a:p>
          <a:p>
            <a:pPr marL="971550" lvl="1" indent="-514350"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Komodin</a:t>
            </a:r>
          </a:p>
          <a:p>
            <a:pPr marL="971550" lvl="1" indent="-514350"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Karyolası</a:t>
            </a:r>
          </a:p>
          <a:p>
            <a:pPr marL="971550" lvl="1" indent="-514350"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Dolap</a:t>
            </a:r>
          </a:p>
          <a:p>
            <a:pPr marL="971550" lvl="1" indent="-514350"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Çekyat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25" y="2966231"/>
            <a:ext cx="3955474" cy="2521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590" y="2551834"/>
            <a:ext cx="3106882" cy="181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99" y="4768853"/>
            <a:ext cx="3089564" cy="1884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24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40381" y="157307"/>
            <a:ext cx="2902527" cy="1325563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Hastaneler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Ameliyathane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Operasyonun yapıldığı, bünyesinde anestezi ve operasyon için 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steril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 yapı, alet ve cihaz bulunduran yer.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23" y="3338182"/>
            <a:ext cx="5118677" cy="2838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31" y="3338182"/>
            <a:ext cx="4762500" cy="2838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4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2053" y="101888"/>
            <a:ext cx="10515600" cy="1089603"/>
          </a:xfrm>
        </p:spPr>
        <p:txBody>
          <a:bodyPr/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Ameliyathaneler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28356" y="3897317"/>
            <a:ext cx="2632363" cy="1415833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Otoklav</a:t>
            </a:r>
          </a:p>
          <a:p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Amaliyathane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Steril Yoğun Bakım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1728356" y="2021645"/>
            <a:ext cx="8925791" cy="1579419"/>
            <a:chOff x="1814945" y="2518857"/>
            <a:chExt cx="8925791" cy="1579419"/>
          </a:xfrm>
        </p:grpSpPr>
        <p:sp>
          <p:nvSpPr>
            <p:cNvPr id="4" name="Oval 3"/>
            <p:cNvSpPr/>
            <p:nvPr/>
          </p:nvSpPr>
          <p:spPr>
            <a:xfrm>
              <a:off x="1814945" y="2518857"/>
              <a:ext cx="2202873" cy="15794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Steril Alan</a:t>
              </a:r>
              <a:endParaRPr lang="tr-TR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994563" y="2518857"/>
              <a:ext cx="2202873" cy="157941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Yarı Steril Alan</a:t>
              </a:r>
              <a:endParaRPr lang="tr-TR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8537863" y="2518857"/>
              <a:ext cx="2202873" cy="1579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Kirli Alan</a:t>
              </a:r>
              <a:endParaRPr lang="tr-TR" dirty="0"/>
            </a:p>
          </p:txBody>
        </p:sp>
      </p:grpSp>
      <p:sp>
        <p:nvSpPr>
          <p:cNvPr id="9" name="İçerik Yer Tutucusu 2"/>
          <p:cNvSpPr txBox="1">
            <a:spLocks/>
          </p:cNvSpPr>
          <p:nvPr/>
        </p:nvSpPr>
        <p:spPr>
          <a:xfrm>
            <a:off x="4793672" y="3793476"/>
            <a:ext cx="3255818" cy="2021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Hastanın ameliyata hazırlandığı</a:t>
            </a: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Bekleme odaları</a:t>
            </a: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Personelin dinlenme odası</a:t>
            </a: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Steril malzeme depolama alanı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8368144" y="3897317"/>
            <a:ext cx="3297383" cy="2021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Sedye transferinin yapıldığı alanlar</a:t>
            </a: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Duş ve lavabolar</a:t>
            </a: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Kıyafet değişme odaları</a:t>
            </a: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Kirli malzeme odası</a:t>
            </a:r>
          </a:p>
        </p:txBody>
      </p:sp>
      <p:sp>
        <p:nvSpPr>
          <p:cNvPr id="11" name="Sağ Ok 10"/>
          <p:cNvSpPr/>
          <p:nvPr/>
        </p:nvSpPr>
        <p:spPr>
          <a:xfrm>
            <a:off x="7356764" y="2189018"/>
            <a:ext cx="1011380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/>
          <p:cNvSpPr/>
          <p:nvPr/>
        </p:nvSpPr>
        <p:spPr>
          <a:xfrm>
            <a:off x="3913912" y="3156943"/>
            <a:ext cx="1011380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ağ Ok 12"/>
          <p:cNvSpPr/>
          <p:nvPr/>
        </p:nvSpPr>
        <p:spPr>
          <a:xfrm rot="10800000">
            <a:off x="4013491" y="2229807"/>
            <a:ext cx="812222" cy="288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ağ Ok 13"/>
          <p:cNvSpPr/>
          <p:nvPr/>
        </p:nvSpPr>
        <p:spPr>
          <a:xfrm rot="10800000">
            <a:off x="7325160" y="3156943"/>
            <a:ext cx="911801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3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21282" y="115743"/>
            <a:ext cx="4149436" cy="1325563"/>
          </a:xfrm>
        </p:spPr>
        <p:txBody>
          <a:bodyPr/>
          <a:lstStyle/>
          <a:p>
            <a:r>
              <a:rPr lang="tr-TR" dirty="0" smtClean="0"/>
              <a:t>Ameliyathaneler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926523"/>
            <a:ext cx="3174422" cy="36514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43" y="1149982"/>
            <a:ext cx="2977218" cy="3942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17" y="1441306"/>
            <a:ext cx="4096512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61" y="3770726"/>
            <a:ext cx="4859416" cy="2643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9" y="4577931"/>
            <a:ext cx="3752802" cy="18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05300" y="319953"/>
            <a:ext cx="3830782" cy="1325563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Yoğun Bakım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4018" y="1645516"/>
            <a:ext cx="10515600" cy="3065030"/>
          </a:xfrm>
        </p:spPr>
        <p:txBody>
          <a:bodyPr/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Cerrahi girişim gerektiren hastaların stabilizasyonu da dahil olmak üzere, hayatı tehdit eden, tek veya çoğul organ yetersizliği bulunan veya organ yetersizliği gelişmesi ihtimali olan her türlü hastanın tedavisi için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multidisipliner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ekip tarafından kontrol edilen bakımdır.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08" y="3657195"/>
            <a:ext cx="4554128" cy="2930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26" y="3747272"/>
            <a:ext cx="4250532" cy="2822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15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342</Words>
  <Application>Microsoft Office PowerPoint</Application>
  <PresentationFormat>Geniş ekran</PresentationFormat>
  <Paragraphs>104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Teması</vt:lpstr>
      <vt:lpstr>Hastaneler ve Bina Yönetimi</vt:lpstr>
      <vt:lpstr>Hastaneler</vt:lpstr>
      <vt:lpstr>Hastaneler</vt:lpstr>
      <vt:lpstr>Hastaneler</vt:lpstr>
      <vt:lpstr>Hastaneler</vt:lpstr>
      <vt:lpstr>Hastaneler</vt:lpstr>
      <vt:lpstr>Ameliyathaneler</vt:lpstr>
      <vt:lpstr>Ameliyathaneler</vt:lpstr>
      <vt:lpstr>Yoğun Bakım</vt:lpstr>
      <vt:lpstr>Yoğun Bakımlar</vt:lpstr>
      <vt:lpstr>Laboratuvarlar</vt:lpstr>
      <vt:lpstr>Laboratuvarlar</vt:lpstr>
      <vt:lpstr>Görüntüleme Hizmetleri</vt:lpstr>
      <vt:lpstr>PowerPoint Sunusu</vt:lpstr>
      <vt:lpstr>Hastanelerde İklimlendirme Sistemleri</vt:lpstr>
      <vt:lpstr>Aydınlatma Sistemleri</vt:lpstr>
      <vt:lpstr>Elektrik ve Bağlantı Sistemleri</vt:lpstr>
      <vt:lpstr>Atıklar</vt:lpstr>
      <vt:lpstr>Atıklar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</dc:creator>
  <cp:lastModifiedBy>D</cp:lastModifiedBy>
  <cp:revision>18</cp:revision>
  <dcterms:created xsi:type="dcterms:W3CDTF">2017-01-23T10:47:53Z</dcterms:created>
  <dcterms:modified xsi:type="dcterms:W3CDTF">2017-01-24T11:15:10Z</dcterms:modified>
</cp:coreProperties>
</file>