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57" r:id="rId7"/>
    <p:sldId id="263" r:id="rId8"/>
    <p:sldId id="261" r:id="rId9"/>
    <p:sldId id="262" r:id="rId10"/>
    <p:sldId id="266" r:id="rId11"/>
    <p:sldId id="267" r:id="rId12"/>
    <p:sldId id="264" r:id="rId13"/>
    <p:sldId id="265" r:id="rId14"/>
    <p:sldId id="268" r:id="rId15"/>
    <p:sldId id="269" r:id="rId16"/>
    <p:sldId id="270" r:id="rId17"/>
    <p:sldId id="275" r:id="rId18"/>
    <p:sldId id="274" r:id="rId19"/>
    <p:sldId id="272" r:id="rId20"/>
    <p:sldId id="273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" initials="D" lastIdx="1" clrIdx="0">
    <p:extLst>
      <p:ext uri="{19B8F6BF-5375-455C-9EA6-DF929625EA0E}">
        <p15:presenceInfo xmlns:p15="http://schemas.microsoft.com/office/powerpoint/2012/main" userId="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23T10:39:45.52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B298B-C660-4D1E-A307-A9281CC53FA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D4508B7-F0BE-448F-900B-2DF67946B18A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Isıtma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737B9-13CB-43FD-9F20-C7DB49E256D4}" type="parTrans" cxnId="{0FB87382-CA70-40B2-B465-1E706FB88951}">
      <dgm:prSet/>
      <dgm:spPr/>
      <dgm:t>
        <a:bodyPr/>
        <a:lstStyle/>
        <a:p>
          <a:endParaRPr lang="tr-TR"/>
        </a:p>
      </dgm:t>
    </dgm:pt>
    <dgm:pt modelId="{552BAB54-60B7-4D9E-BFEE-590272D95A21}" type="sibTrans" cxnId="{0FB87382-CA70-40B2-B465-1E706FB88951}">
      <dgm:prSet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Soğutma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E9A2F-1524-4765-A767-B26947768357}">
      <dgm:prSet phldrT="[Metin]" custT="1"/>
      <dgm:spPr/>
      <dgm:t>
        <a:bodyPr/>
        <a:lstStyle/>
        <a:p>
          <a:r>
            <a: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Havalandırma</a:t>
          </a:r>
          <a:endParaRPr lang="tr-T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20883-FB9F-49FA-8383-C41C5FB81093}" type="parTrans" cxnId="{B0F14A5C-EEF5-4F39-A04F-195787B2BC90}">
      <dgm:prSet/>
      <dgm:spPr/>
      <dgm:t>
        <a:bodyPr/>
        <a:lstStyle/>
        <a:p>
          <a:endParaRPr lang="tr-TR"/>
        </a:p>
      </dgm:t>
    </dgm:pt>
    <dgm:pt modelId="{23336C95-870D-4E8A-B244-0F45DE2FDADB}" type="sibTrans" cxnId="{B0F14A5C-EEF5-4F39-A04F-195787B2BC90}">
      <dgm:prSet custT="1"/>
      <dgm:spPr/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Aydınlatma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9CF7C-46D1-4001-8898-C7BB95D40287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Yangın önlem 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C3E40F-BA9A-4FE4-A639-ADFA54617C2F}" type="parTrans" cxnId="{6F8F795A-004F-49A7-8D7E-321D9E7748C7}">
      <dgm:prSet/>
      <dgm:spPr/>
      <dgm:t>
        <a:bodyPr/>
        <a:lstStyle/>
        <a:p>
          <a:endParaRPr lang="tr-TR"/>
        </a:p>
      </dgm:t>
    </dgm:pt>
    <dgm:pt modelId="{567F076B-1D6E-478D-9642-4B21C4F38811}" type="sibTrans" cxnId="{6F8F795A-004F-49A7-8D7E-321D9E7748C7}">
      <dgm:prSet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güvenlik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C017E-67CE-49AE-8753-C512FD6FC08C}">
      <dgm:prSet custT="1"/>
      <dgm:spPr/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Teknolojik altyapı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327B2-8871-4294-8E15-111B9F877C98}" type="parTrans" cxnId="{2415B93A-47E3-42ED-BA7F-79EEE075E87C}">
      <dgm:prSet/>
      <dgm:spPr/>
      <dgm:t>
        <a:bodyPr/>
        <a:lstStyle/>
        <a:p>
          <a:endParaRPr lang="tr-TR"/>
        </a:p>
      </dgm:t>
    </dgm:pt>
    <dgm:pt modelId="{A53A8711-359B-41B4-A46B-DC5D82BD5C0B}" type="sibTrans" cxnId="{2415B93A-47E3-42ED-BA7F-79EEE075E87C}">
      <dgm:prSet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enerji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FEB22-9A38-41EC-B35F-5915154E9215}" type="pres">
      <dgm:prSet presAssocID="{4ECB298B-C660-4D1E-A307-A9281CC53FA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63F08465-5AB9-4F96-A377-D608E855D0AA}" type="pres">
      <dgm:prSet presAssocID="{BD4508B7-F0BE-448F-900B-2DF67946B18A}" presName="composite" presStyleCnt="0"/>
      <dgm:spPr/>
    </dgm:pt>
    <dgm:pt modelId="{78F506A7-DC08-4918-BDC3-8CEA288A63C6}" type="pres">
      <dgm:prSet presAssocID="{BD4508B7-F0BE-448F-900B-2DF67946B18A}" presName="Parent1" presStyleLbl="node1" presStyleIdx="0" presStyleCnt="8" custScaleX="146916" custScaleY="103079" custLinFactNeighborX="-3995" custLinFactNeighborY="-37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DC7C89-19AB-4595-8660-B4225A72E56C}" type="pres">
      <dgm:prSet presAssocID="{BD4508B7-F0BE-448F-900B-2DF67946B18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772720-E232-4522-8BD5-A4408F40A9D3}" type="pres">
      <dgm:prSet presAssocID="{BD4508B7-F0BE-448F-900B-2DF67946B18A}" presName="BalanceSpacing" presStyleCnt="0"/>
      <dgm:spPr/>
    </dgm:pt>
    <dgm:pt modelId="{78CBA158-8C77-49BD-B76C-CCE884253FED}" type="pres">
      <dgm:prSet presAssocID="{BD4508B7-F0BE-448F-900B-2DF67946B18A}" presName="BalanceSpacing1" presStyleCnt="0"/>
      <dgm:spPr/>
    </dgm:pt>
    <dgm:pt modelId="{770627E3-3106-4BD6-BEAA-FE7472FE71F2}" type="pres">
      <dgm:prSet presAssocID="{552BAB54-60B7-4D9E-BFEE-590272D95A21}" presName="Accent1Text" presStyleLbl="node1" presStyleIdx="1" presStyleCnt="8" custScaleX="146916" custScaleY="103079"/>
      <dgm:spPr/>
      <dgm:t>
        <a:bodyPr/>
        <a:lstStyle/>
        <a:p>
          <a:endParaRPr lang="tr-TR"/>
        </a:p>
      </dgm:t>
    </dgm:pt>
    <dgm:pt modelId="{47EDB2AC-ACE9-402C-A65E-CBC29AE6EDB8}" type="pres">
      <dgm:prSet presAssocID="{552BAB54-60B7-4D9E-BFEE-590272D95A21}" presName="spaceBetweenRectangles" presStyleCnt="0"/>
      <dgm:spPr/>
    </dgm:pt>
    <dgm:pt modelId="{C2C98013-82F2-4D82-B595-8D542A769D8E}" type="pres">
      <dgm:prSet presAssocID="{318E9A2F-1524-4765-A767-B26947768357}" presName="composite" presStyleCnt="0"/>
      <dgm:spPr/>
    </dgm:pt>
    <dgm:pt modelId="{6A586721-C138-45A9-92C1-0EF8908CAD02}" type="pres">
      <dgm:prSet presAssocID="{318E9A2F-1524-4765-A767-B26947768357}" presName="Parent1" presStyleLbl="node1" presStyleIdx="2" presStyleCnt="8" custScaleX="155474" custScaleY="103079" custLinFactNeighborX="-46313" custLinFactNeighborY="-84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5B2D74-40BD-44C7-AEEB-80E12E65E4B0}" type="pres">
      <dgm:prSet presAssocID="{318E9A2F-1524-4765-A767-B2694776835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08FD98-92DB-4197-98F3-59A75529A3C2}" type="pres">
      <dgm:prSet presAssocID="{318E9A2F-1524-4765-A767-B26947768357}" presName="BalanceSpacing" presStyleCnt="0"/>
      <dgm:spPr/>
    </dgm:pt>
    <dgm:pt modelId="{D91E4273-2DFD-4AAD-8275-C7DD140271E7}" type="pres">
      <dgm:prSet presAssocID="{318E9A2F-1524-4765-A767-B26947768357}" presName="BalanceSpacing1" presStyleCnt="0"/>
      <dgm:spPr/>
    </dgm:pt>
    <dgm:pt modelId="{6D705B35-D7B6-4239-9694-7B0D398051A9}" type="pres">
      <dgm:prSet presAssocID="{23336C95-870D-4E8A-B244-0F45DE2FDADB}" presName="Accent1Text" presStyleLbl="node1" presStyleIdx="3" presStyleCnt="8" custScaleX="146916" custScaleY="103079" custLinFactNeighborX="-30157" custLinFactNeighborY="-14055"/>
      <dgm:spPr/>
      <dgm:t>
        <a:bodyPr/>
        <a:lstStyle/>
        <a:p>
          <a:endParaRPr lang="tr-TR"/>
        </a:p>
      </dgm:t>
    </dgm:pt>
    <dgm:pt modelId="{0ABAD045-D08B-4AA8-AA58-2ADDA059E715}" type="pres">
      <dgm:prSet presAssocID="{23336C95-870D-4E8A-B244-0F45DE2FDADB}" presName="spaceBetweenRectangles" presStyleCnt="0"/>
      <dgm:spPr/>
    </dgm:pt>
    <dgm:pt modelId="{0F8CBCC6-0C3B-4741-AEC2-4EAB4B489624}" type="pres">
      <dgm:prSet presAssocID="{03FC017E-67CE-49AE-8753-C512FD6FC08C}" presName="composite" presStyleCnt="0"/>
      <dgm:spPr/>
    </dgm:pt>
    <dgm:pt modelId="{D4D88FD0-BF83-4338-A58A-A76B53291260}" type="pres">
      <dgm:prSet presAssocID="{03FC017E-67CE-49AE-8753-C512FD6FC08C}" presName="Parent1" presStyleLbl="node1" presStyleIdx="4" presStyleCnt="8" custScaleX="162620" custScaleY="103079" custLinFactNeighborX="7539" custLinFactNeighborY="-93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535849-B8AF-48A9-AFF7-739C5116417A}" type="pres">
      <dgm:prSet presAssocID="{03FC017E-67CE-49AE-8753-C512FD6FC08C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EC300CB-DC9D-4D2E-9C0E-1E40573916B1}" type="pres">
      <dgm:prSet presAssocID="{03FC017E-67CE-49AE-8753-C512FD6FC08C}" presName="BalanceSpacing" presStyleCnt="0"/>
      <dgm:spPr/>
    </dgm:pt>
    <dgm:pt modelId="{A4D09BDB-A52D-4366-8CF9-12BE69A39752}" type="pres">
      <dgm:prSet presAssocID="{03FC017E-67CE-49AE-8753-C512FD6FC08C}" presName="BalanceSpacing1" presStyleCnt="0"/>
      <dgm:spPr/>
    </dgm:pt>
    <dgm:pt modelId="{ED293F1D-38AF-49A6-BE50-975D9D227B0E}" type="pres">
      <dgm:prSet presAssocID="{A53A8711-359B-41B4-A46B-DC5D82BD5C0B}" presName="Accent1Text" presStyleLbl="node1" presStyleIdx="5" presStyleCnt="8" custScaleX="146916" custScaleY="103079" custLinFactNeighborY="-12181"/>
      <dgm:spPr/>
      <dgm:t>
        <a:bodyPr/>
        <a:lstStyle/>
        <a:p>
          <a:endParaRPr lang="tr-TR"/>
        </a:p>
      </dgm:t>
    </dgm:pt>
    <dgm:pt modelId="{80E1622C-FB72-4517-A35C-4449F1A19BE4}" type="pres">
      <dgm:prSet presAssocID="{A53A8711-359B-41B4-A46B-DC5D82BD5C0B}" presName="spaceBetweenRectangles" presStyleCnt="0"/>
      <dgm:spPr/>
    </dgm:pt>
    <dgm:pt modelId="{D3F9FAE2-E910-4471-BFA5-0496551B93E2}" type="pres">
      <dgm:prSet presAssocID="{2689CF7C-46D1-4001-8898-C7BB95D40287}" presName="composite" presStyleCnt="0"/>
      <dgm:spPr/>
    </dgm:pt>
    <dgm:pt modelId="{9A75BA23-D7D3-4A12-8BE5-E185711E73A7}" type="pres">
      <dgm:prSet presAssocID="{2689CF7C-46D1-4001-8898-C7BB95D40287}" presName="Parent1" presStyleLbl="node1" presStyleIdx="6" presStyleCnt="8" custScaleX="146916" custScaleY="103079" custLinFactNeighborX="-20704" custLinFactNeighborY="-112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9B1E49-834A-4139-B2EE-A7A93D0FC8A6}" type="pres">
      <dgm:prSet presAssocID="{2689CF7C-46D1-4001-8898-C7BB95D40287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3EA81B-DD45-4AD2-957C-3C1CE49C3A44}" type="pres">
      <dgm:prSet presAssocID="{2689CF7C-46D1-4001-8898-C7BB95D40287}" presName="BalanceSpacing" presStyleCnt="0"/>
      <dgm:spPr/>
    </dgm:pt>
    <dgm:pt modelId="{2CF3361D-F1F1-42EE-A07B-EE970563A1E1}" type="pres">
      <dgm:prSet presAssocID="{2689CF7C-46D1-4001-8898-C7BB95D40287}" presName="BalanceSpacing1" presStyleCnt="0"/>
      <dgm:spPr/>
    </dgm:pt>
    <dgm:pt modelId="{9CFC3E75-1C6E-47AC-B4F7-C1872E8E86B6}" type="pres">
      <dgm:prSet presAssocID="{567F076B-1D6E-478D-9642-4B21C4F38811}" presName="Accent1Text" presStyleLbl="node1" presStyleIdx="7" presStyleCnt="8" custScaleX="146916" custScaleY="103079" custLinFactNeighborX="-2154" custLinFactNeighborY="-19677"/>
      <dgm:spPr/>
      <dgm:t>
        <a:bodyPr/>
        <a:lstStyle/>
        <a:p>
          <a:endParaRPr lang="tr-TR"/>
        </a:p>
      </dgm:t>
    </dgm:pt>
  </dgm:ptLst>
  <dgm:cxnLst>
    <dgm:cxn modelId="{30ADA856-9BF5-406C-B52A-C5522AAD4151}" type="presOf" srcId="{03FC017E-67CE-49AE-8753-C512FD6FC08C}" destId="{D4D88FD0-BF83-4338-A58A-A76B53291260}" srcOrd="0" destOrd="0" presId="urn:microsoft.com/office/officeart/2008/layout/AlternatingHexagons"/>
    <dgm:cxn modelId="{8A21DA3E-AD96-472A-9F7D-048EDB326FE2}" type="presOf" srcId="{567F076B-1D6E-478D-9642-4B21C4F38811}" destId="{9CFC3E75-1C6E-47AC-B4F7-C1872E8E86B6}" srcOrd="0" destOrd="0" presId="urn:microsoft.com/office/officeart/2008/layout/AlternatingHexagons"/>
    <dgm:cxn modelId="{A25D4FD5-C30A-4DCF-B030-9B17C9380CF2}" type="presOf" srcId="{318E9A2F-1524-4765-A767-B26947768357}" destId="{6A586721-C138-45A9-92C1-0EF8908CAD02}" srcOrd="0" destOrd="0" presId="urn:microsoft.com/office/officeart/2008/layout/AlternatingHexagons"/>
    <dgm:cxn modelId="{188FAD50-630F-442D-AA98-39DB4B458BF4}" type="presOf" srcId="{4ECB298B-C660-4D1E-A307-A9281CC53FA9}" destId="{238FEB22-9A38-41EC-B35F-5915154E9215}" srcOrd="0" destOrd="0" presId="urn:microsoft.com/office/officeart/2008/layout/AlternatingHexagons"/>
    <dgm:cxn modelId="{2415B93A-47E3-42ED-BA7F-79EEE075E87C}" srcId="{4ECB298B-C660-4D1E-A307-A9281CC53FA9}" destId="{03FC017E-67CE-49AE-8753-C512FD6FC08C}" srcOrd="2" destOrd="0" parTransId="{AA5327B2-8871-4294-8E15-111B9F877C98}" sibTransId="{A53A8711-359B-41B4-A46B-DC5D82BD5C0B}"/>
    <dgm:cxn modelId="{54907B96-D215-498B-A580-838D4260E524}" type="presOf" srcId="{A53A8711-359B-41B4-A46B-DC5D82BD5C0B}" destId="{ED293F1D-38AF-49A6-BE50-975D9D227B0E}" srcOrd="0" destOrd="0" presId="urn:microsoft.com/office/officeart/2008/layout/AlternatingHexagons"/>
    <dgm:cxn modelId="{5EECD538-475E-4B1C-A215-1CDF09E8B8D6}" type="presOf" srcId="{552BAB54-60B7-4D9E-BFEE-590272D95A21}" destId="{770627E3-3106-4BD6-BEAA-FE7472FE71F2}" srcOrd="0" destOrd="0" presId="urn:microsoft.com/office/officeart/2008/layout/AlternatingHexagons"/>
    <dgm:cxn modelId="{B0F14A5C-EEF5-4F39-A04F-195787B2BC90}" srcId="{4ECB298B-C660-4D1E-A307-A9281CC53FA9}" destId="{318E9A2F-1524-4765-A767-B26947768357}" srcOrd="1" destOrd="0" parTransId="{5F020883-FB9F-49FA-8383-C41C5FB81093}" sibTransId="{23336C95-870D-4E8A-B244-0F45DE2FDADB}"/>
    <dgm:cxn modelId="{0FB87382-CA70-40B2-B465-1E706FB88951}" srcId="{4ECB298B-C660-4D1E-A307-A9281CC53FA9}" destId="{BD4508B7-F0BE-448F-900B-2DF67946B18A}" srcOrd="0" destOrd="0" parTransId="{924737B9-13CB-43FD-9F20-C7DB49E256D4}" sibTransId="{552BAB54-60B7-4D9E-BFEE-590272D95A21}"/>
    <dgm:cxn modelId="{1A774686-5C66-442C-A99B-D0CD172623B9}" type="presOf" srcId="{BD4508B7-F0BE-448F-900B-2DF67946B18A}" destId="{78F506A7-DC08-4918-BDC3-8CEA288A63C6}" srcOrd="0" destOrd="0" presId="urn:microsoft.com/office/officeart/2008/layout/AlternatingHexagons"/>
    <dgm:cxn modelId="{15BC552E-BCEC-4D58-B0AB-A71246309482}" type="presOf" srcId="{23336C95-870D-4E8A-B244-0F45DE2FDADB}" destId="{6D705B35-D7B6-4239-9694-7B0D398051A9}" srcOrd="0" destOrd="0" presId="urn:microsoft.com/office/officeart/2008/layout/AlternatingHexagons"/>
    <dgm:cxn modelId="{6F8F795A-004F-49A7-8D7E-321D9E7748C7}" srcId="{4ECB298B-C660-4D1E-A307-A9281CC53FA9}" destId="{2689CF7C-46D1-4001-8898-C7BB95D40287}" srcOrd="3" destOrd="0" parTransId="{EEC3E40F-BA9A-4FE4-A639-ADFA54617C2F}" sibTransId="{567F076B-1D6E-478D-9642-4B21C4F38811}"/>
    <dgm:cxn modelId="{BDD40194-A787-4D8B-81B7-7F2A73473D20}" type="presOf" srcId="{2689CF7C-46D1-4001-8898-C7BB95D40287}" destId="{9A75BA23-D7D3-4A12-8BE5-E185711E73A7}" srcOrd="0" destOrd="0" presId="urn:microsoft.com/office/officeart/2008/layout/AlternatingHexagons"/>
    <dgm:cxn modelId="{481B7DA5-DF5D-4BA8-8D14-801360143ED9}" type="presParOf" srcId="{238FEB22-9A38-41EC-B35F-5915154E9215}" destId="{63F08465-5AB9-4F96-A377-D608E855D0AA}" srcOrd="0" destOrd="0" presId="urn:microsoft.com/office/officeart/2008/layout/AlternatingHexagons"/>
    <dgm:cxn modelId="{D3F06789-0987-4982-9481-8AE2E90707C5}" type="presParOf" srcId="{63F08465-5AB9-4F96-A377-D608E855D0AA}" destId="{78F506A7-DC08-4918-BDC3-8CEA288A63C6}" srcOrd="0" destOrd="0" presId="urn:microsoft.com/office/officeart/2008/layout/AlternatingHexagons"/>
    <dgm:cxn modelId="{B8F6F643-E97F-467D-9B0D-D0D7CF4AF36C}" type="presParOf" srcId="{63F08465-5AB9-4F96-A377-D608E855D0AA}" destId="{88DC7C89-19AB-4595-8660-B4225A72E56C}" srcOrd="1" destOrd="0" presId="urn:microsoft.com/office/officeart/2008/layout/AlternatingHexagons"/>
    <dgm:cxn modelId="{ABB9AEAF-6033-4DEC-9B0C-BD7693D29604}" type="presParOf" srcId="{63F08465-5AB9-4F96-A377-D608E855D0AA}" destId="{1D772720-E232-4522-8BD5-A4408F40A9D3}" srcOrd="2" destOrd="0" presId="urn:microsoft.com/office/officeart/2008/layout/AlternatingHexagons"/>
    <dgm:cxn modelId="{5FD74132-3BF4-4ABF-A7B7-B92103EF90DB}" type="presParOf" srcId="{63F08465-5AB9-4F96-A377-D608E855D0AA}" destId="{78CBA158-8C77-49BD-B76C-CCE884253FED}" srcOrd="3" destOrd="0" presId="urn:microsoft.com/office/officeart/2008/layout/AlternatingHexagons"/>
    <dgm:cxn modelId="{3C439439-8E4F-4777-A199-AF31978B1A40}" type="presParOf" srcId="{63F08465-5AB9-4F96-A377-D608E855D0AA}" destId="{770627E3-3106-4BD6-BEAA-FE7472FE71F2}" srcOrd="4" destOrd="0" presId="urn:microsoft.com/office/officeart/2008/layout/AlternatingHexagons"/>
    <dgm:cxn modelId="{51EF4091-3E0B-4FD4-9512-1682F6DC85A9}" type="presParOf" srcId="{238FEB22-9A38-41EC-B35F-5915154E9215}" destId="{47EDB2AC-ACE9-402C-A65E-CBC29AE6EDB8}" srcOrd="1" destOrd="0" presId="urn:microsoft.com/office/officeart/2008/layout/AlternatingHexagons"/>
    <dgm:cxn modelId="{D4E4C472-FA72-45FA-9449-A5572EC97E04}" type="presParOf" srcId="{238FEB22-9A38-41EC-B35F-5915154E9215}" destId="{C2C98013-82F2-4D82-B595-8D542A769D8E}" srcOrd="2" destOrd="0" presId="urn:microsoft.com/office/officeart/2008/layout/AlternatingHexagons"/>
    <dgm:cxn modelId="{6F8EE137-6C94-4DA3-AAF1-83937B60DFCE}" type="presParOf" srcId="{C2C98013-82F2-4D82-B595-8D542A769D8E}" destId="{6A586721-C138-45A9-92C1-0EF8908CAD02}" srcOrd="0" destOrd="0" presId="urn:microsoft.com/office/officeart/2008/layout/AlternatingHexagons"/>
    <dgm:cxn modelId="{5270ABCA-0639-48AF-9F9F-E9DB8D6B91B3}" type="presParOf" srcId="{C2C98013-82F2-4D82-B595-8D542A769D8E}" destId="{9D5B2D74-40BD-44C7-AEEB-80E12E65E4B0}" srcOrd="1" destOrd="0" presId="urn:microsoft.com/office/officeart/2008/layout/AlternatingHexagons"/>
    <dgm:cxn modelId="{3D574ECA-A100-49E9-9500-AF8D47D1E2AB}" type="presParOf" srcId="{C2C98013-82F2-4D82-B595-8D542A769D8E}" destId="{7508FD98-92DB-4197-98F3-59A75529A3C2}" srcOrd="2" destOrd="0" presId="urn:microsoft.com/office/officeart/2008/layout/AlternatingHexagons"/>
    <dgm:cxn modelId="{EE5B740F-F9B3-4FE9-863C-82EEC4B4D10B}" type="presParOf" srcId="{C2C98013-82F2-4D82-B595-8D542A769D8E}" destId="{D91E4273-2DFD-4AAD-8275-C7DD140271E7}" srcOrd="3" destOrd="0" presId="urn:microsoft.com/office/officeart/2008/layout/AlternatingHexagons"/>
    <dgm:cxn modelId="{CEBA49ED-DF9A-46AD-8807-A892AA513652}" type="presParOf" srcId="{C2C98013-82F2-4D82-B595-8D542A769D8E}" destId="{6D705B35-D7B6-4239-9694-7B0D398051A9}" srcOrd="4" destOrd="0" presId="urn:microsoft.com/office/officeart/2008/layout/AlternatingHexagons"/>
    <dgm:cxn modelId="{D29E5534-49A8-4465-84D8-AED2677E20EF}" type="presParOf" srcId="{238FEB22-9A38-41EC-B35F-5915154E9215}" destId="{0ABAD045-D08B-4AA8-AA58-2ADDA059E715}" srcOrd="3" destOrd="0" presId="urn:microsoft.com/office/officeart/2008/layout/AlternatingHexagons"/>
    <dgm:cxn modelId="{85C0D80F-AAA0-475A-9659-FD55866CBDB6}" type="presParOf" srcId="{238FEB22-9A38-41EC-B35F-5915154E9215}" destId="{0F8CBCC6-0C3B-4741-AEC2-4EAB4B489624}" srcOrd="4" destOrd="0" presId="urn:microsoft.com/office/officeart/2008/layout/AlternatingHexagons"/>
    <dgm:cxn modelId="{95409EB0-E1CF-4BDC-8E7A-F5DA3EA5F33E}" type="presParOf" srcId="{0F8CBCC6-0C3B-4741-AEC2-4EAB4B489624}" destId="{D4D88FD0-BF83-4338-A58A-A76B53291260}" srcOrd="0" destOrd="0" presId="urn:microsoft.com/office/officeart/2008/layout/AlternatingHexagons"/>
    <dgm:cxn modelId="{B12C6E9E-E367-4332-8627-B8B87DA5FB98}" type="presParOf" srcId="{0F8CBCC6-0C3B-4741-AEC2-4EAB4B489624}" destId="{57535849-B8AF-48A9-AFF7-739C5116417A}" srcOrd="1" destOrd="0" presId="urn:microsoft.com/office/officeart/2008/layout/AlternatingHexagons"/>
    <dgm:cxn modelId="{AC1FDDF9-00E0-4FD1-AA20-49FECCFD942A}" type="presParOf" srcId="{0F8CBCC6-0C3B-4741-AEC2-4EAB4B489624}" destId="{DEC300CB-DC9D-4D2E-9C0E-1E40573916B1}" srcOrd="2" destOrd="0" presId="urn:microsoft.com/office/officeart/2008/layout/AlternatingHexagons"/>
    <dgm:cxn modelId="{92EEB3C7-B458-453D-9C95-781FAE141BE4}" type="presParOf" srcId="{0F8CBCC6-0C3B-4741-AEC2-4EAB4B489624}" destId="{A4D09BDB-A52D-4366-8CF9-12BE69A39752}" srcOrd="3" destOrd="0" presId="urn:microsoft.com/office/officeart/2008/layout/AlternatingHexagons"/>
    <dgm:cxn modelId="{D435DB7B-AD88-43ED-807C-A328D1B0DEA7}" type="presParOf" srcId="{0F8CBCC6-0C3B-4741-AEC2-4EAB4B489624}" destId="{ED293F1D-38AF-49A6-BE50-975D9D227B0E}" srcOrd="4" destOrd="0" presId="urn:microsoft.com/office/officeart/2008/layout/AlternatingHexagons"/>
    <dgm:cxn modelId="{7AFE531B-3BF0-462E-ABF7-F370EA490C98}" type="presParOf" srcId="{238FEB22-9A38-41EC-B35F-5915154E9215}" destId="{80E1622C-FB72-4517-A35C-4449F1A19BE4}" srcOrd="5" destOrd="0" presId="urn:microsoft.com/office/officeart/2008/layout/AlternatingHexagons"/>
    <dgm:cxn modelId="{2260D0DC-D660-4EB2-B89A-C45312712600}" type="presParOf" srcId="{238FEB22-9A38-41EC-B35F-5915154E9215}" destId="{D3F9FAE2-E910-4471-BFA5-0496551B93E2}" srcOrd="6" destOrd="0" presId="urn:microsoft.com/office/officeart/2008/layout/AlternatingHexagons"/>
    <dgm:cxn modelId="{D3E8ABE0-D2B0-4987-9BA3-00958A34A659}" type="presParOf" srcId="{D3F9FAE2-E910-4471-BFA5-0496551B93E2}" destId="{9A75BA23-D7D3-4A12-8BE5-E185711E73A7}" srcOrd="0" destOrd="0" presId="urn:microsoft.com/office/officeart/2008/layout/AlternatingHexagons"/>
    <dgm:cxn modelId="{C297D900-A28A-42C8-A8D1-CBDA55A345EB}" type="presParOf" srcId="{D3F9FAE2-E910-4471-BFA5-0496551B93E2}" destId="{329B1E49-834A-4139-B2EE-A7A93D0FC8A6}" srcOrd="1" destOrd="0" presId="urn:microsoft.com/office/officeart/2008/layout/AlternatingHexagons"/>
    <dgm:cxn modelId="{3BECB867-97B9-44B7-B883-62AF8EE58F45}" type="presParOf" srcId="{D3F9FAE2-E910-4471-BFA5-0496551B93E2}" destId="{6F3EA81B-DD45-4AD2-957C-3C1CE49C3A44}" srcOrd="2" destOrd="0" presId="urn:microsoft.com/office/officeart/2008/layout/AlternatingHexagons"/>
    <dgm:cxn modelId="{1F11800B-CEBA-4FCE-BA48-A47BB80B4DE0}" type="presParOf" srcId="{D3F9FAE2-E910-4471-BFA5-0496551B93E2}" destId="{2CF3361D-F1F1-42EE-A07B-EE970563A1E1}" srcOrd="3" destOrd="0" presId="urn:microsoft.com/office/officeart/2008/layout/AlternatingHexagons"/>
    <dgm:cxn modelId="{1C4D61F5-B651-4F32-9C7A-B1DF594F8492}" type="presParOf" srcId="{D3F9FAE2-E910-4471-BFA5-0496551B93E2}" destId="{9CFC3E75-1C6E-47AC-B4F7-C1872E8E86B6}" srcOrd="4" destOrd="0" presId="urn:microsoft.com/office/officeart/2008/layout/AlternatingHexagons"/>
  </dgm:cxnLst>
  <dgm:bg>
    <a:effectLst>
      <a:innerShdw blurRad="63500" dist="508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506A7-DC08-4918-BDC3-8CEA288A63C6}">
      <dsp:nvSpPr>
        <dsp:cNvPr id="0" name=""/>
        <dsp:cNvSpPr/>
      </dsp:nvSpPr>
      <dsp:spPr>
        <a:xfrm rot="5400000">
          <a:off x="3897193" y="-182883"/>
          <a:ext cx="1524090" cy="18898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Isıtma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029286" y="254015"/>
        <a:ext cx="1259905" cy="1016060"/>
      </dsp:txXfrm>
    </dsp:sp>
    <dsp:sp modelId="{88DC7C89-19AB-4595-8660-B4225A72E56C}">
      <dsp:nvSpPr>
        <dsp:cNvPr id="0" name=""/>
        <dsp:cNvSpPr/>
      </dsp:nvSpPr>
      <dsp:spPr>
        <a:xfrm>
          <a:off x="5392838" y="321508"/>
          <a:ext cx="1650079" cy="88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627E3-3106-4BD6-BEAA-FE7472FE71F2}">
      <dsp:nvSpPr>
        <dsp:cNvPr id="0" name=""/>
        <dsp:cNvSpPr/>
      </dsp:nvSpPr>
      <dsp:spPr>
        <a:xfrm rot="5400000">
          <a:off x="2559322" y="-179850"/>
          <a:ext cx="1524090" cy="188985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Soğutma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91415" y="257048"/>
        <a:ext cx="1259905" cy="1016060"/>
      </dsp:txXfrm>
    </dsp:sp>
    <dsp:sp modelId="{6A586721-C138-45A9-92C1-0EF8908CAD02}">
      <dsp:nvSpPr>
        <dsp:cNvPr id="0" name=""/>
        <dsp:cNvSpPr/>
      </dsp:nvSpPr>
      <dsp:spPr>
        <a:xfrm rot="5400000">
          <a:off x="2655542" y="940950"/>
          <a:ext cx="1524090" cy="199994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Havalandırma</a:t>
          </a:r>
          <a:endParaRPr lang="tr-T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50940" y="1432891"/>
        <a:ext cx="1333295" cy="1016060"/>
      </dsp:txXfrm>
    </dsp:sp>
    <dsp:sp modelId="{9D5B2D74-40BD-44C7-AEEB-80E12E65E4B0}">
      <dsp:nvSpPr>
        <dsp:cNvPr id="0" name=""/>
        <dsp:cNvSpPr/>
      </dsp:nvSpPr>
      <dsp:spPr>
        <a:xfrm>
          <a:off x="1720080" y="1622040"/>
          <a:ext cx="1596851" cy="88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05B35-D7B6-4239-9694-7B0D398051A9}">
      <dsp:nvSpPr>
        <dsp:cNvPr id="0" name=""/>
        <dsp:cNvSpPr/>
      </dsp:nvSpPr>
      <dsp:spPr>
        <a:xfrm rot="5400000">
          <a:off x="4252626" y="912868"/>
          <a:ext cx="1524090" cy="188985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Aydınlatma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84719" y="1349766"/>
        <a:ext cx="1259905" cy="1016060"/>
      </dsp:txXfrm>
    </dsp:sp>
    <dsp:sp modelId="{D4D88FD0-BF83-4338-A58A-A76B53291260}">
      <dsp:nvSpPr>
        <dsp:cNvPr id="0" name=""/>
        <dsp:cNvSpPr/>
      </dsp:nvSpPr>
      <dsp:spPr>
        <a:xfrm rot="5400000">
          <a:off x="4045560" y="2181667"/>
          <a:ext cx="1524090" cy="209186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Teknolojik altyapı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10316" y="2719570"/>
        <a:ext cx="1394578" cy="1016060"/>
      </dsp:txXfrm>
    </dsp:sp>
    <dsp:sp modelId="{57535849-B8AF-48A9-AFF7-739C5116417A}">
      <dsp:nvSpPr>
        <dsp:cNvPr id="0" name=""/>
        <dsp:cNvSpPr/>
      </dsp:nvSpPr>
      <dsp:spPr>
        <a:xfrm>
          <a:off x="5392838" y="2922572"/>
          <a:ext cx="1650079" cy="88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93F1D-38AF-49A6-BE50-975D9D227B0E}">
      <dsp:nvSpPr>
        <dsp:cNvPr id="0" name=""/>
        <dsp:cNvSpPr/>
      </dsp:nvSpPr>
      <dsp:spPr>
        <a:xfrm rot="5400000">
          <a:off x="2559322" y="2241109"/>
          <a:ext cx="1524090" cy="188985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enerji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91415" y="2678007"/>
        <a:ext cx="1259905" cy="1016060"/>
      </dsp:txXfrm>
    </dsp:sp>
    <dsp:sp modelId="{9A75BA23-D7D3-4A12-8BE5-E185711E73A7}">
      <dsp:nvSpPr>
        <dsp:cNvPr id="0" name=""/>
        <dsp:cNvSpPr/>
      </dsp:nvSpPr>
      <dsp:spPr>
        <a:xfrm rot="5400000">
          <a:off x="2984964" y="3555495"/>
          <a:ext cx="1524090" cy="188985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Yangın önlem 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17057" y="3992393"/>
        <a:ext cx="1259905" cy="1016060"/>
      </dsp:txXfrm>
    </dsp:sp>
    <dsp:sp modelId="{329B1E49-834A-4139-B2EE-A7A93D0FC8A6}">
      <dsp:nvSpPr>
        <dsp:cNvPr id="0" name=""/>
        <dsp:cNvSpPr/>
      </dsp:nvSpPr>
      <dsp:spPr>
        <a:xfrm>
          <a:off x="1720080" y="4223103"/>
          <a:ext cx="1596851" cy="887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C3E75-1C6E-47AC-B4F7-C1872E8E86B6}">
      <dsp:nvSpPr>
        <dsp:cNvPr id="0" name=""/>
        <dsp:cNvSpPr/>
      </dsp:nvSpPr>
      <dsp:spPr>
        <a:xfrm rot="5400000">
          <a:off x="4612843" y="3430807"/>
          <a:ext cx="1524090" cy="188985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güvenlik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44936" y="3867705"/>
        <a:ext cx="1259905" cy="101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777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16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83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3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07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63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93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178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02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58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14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EA84-80C0-44AF-9AC7-BDB88A5E4815}" type="datetimeFigureOut">
              <a:rPr lang="tr-TR" smtClean="0"/>
              <a:t>23.01.2017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D7AF-B1EA-45BA-BA2C-D86930573E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69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424545"/>
            <a:ext cx="9144000" cy="1196254"/>
          </a:xfrm>
        </p:spPr>
        <p:txBody>
          <a:bodyPr/>
          <a:lstStyle/>
          <a:p>
            <a:r>
              <a:rPr lang="tr-TR" dirty="0" smtClean="0"/>
              <a:t>İşletmelerde Tesis Yönetimi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01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62104" y="472498"/>
            <a:ext cx="446532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Yönetimi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0491" y="1798061"/>
            <a:ext cx="10515600" cy="3910157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Mühendislik bakış açısı ve yönetim bilimlerinin işbirliği ile düzenlenebilir.  Yönetimin kendisi aynı zamanda mühendisliği de içinde barındırır.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 ölçüm, sistem tasarımı ve dizaynını gerektirir, hem organizasyon, düzenleme, örgütleme ve karar verme süreçlerini gerektirir.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yönetimi tasarım öncesinde başlar ve hizmetin sürdüğü her aşamada devam eder. </a:t>
            </a:r>
            <a:endParaRPr lang="tr-T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4" y="0"/>
            <a:ext cx="8201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84418" y="721735"/>
            <a:ext cx="5494020" cy="1008698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Yönetimi - Bina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0938" y="2045219"/>
            <a:ext cx="8198081" cy="3302635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 güvenliği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Elektrik, ısıtma, su, havalandırma vb. kaynak tüketimi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Malzeme materyal depolama, donanım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Teknolojik yapı, alt yapı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Atıkların taşınması, uzaklaştırılması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hizmetleri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4" y="3838316"/>
            <a:ext cx="2729345" cy="2009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6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91690" y="448253"/>
            <a:ext cx="7225145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Yönetiminin Faaliyetleri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6976" y="2376921"/>
            <a:ext cx="3985260" cy="3235845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 Hizmetleri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Bakım ve Onarım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Afet ve Krizlere Hazırlık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Yemek hizmetleri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Temizlik</a:t>
            </a:r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7105995" y="2238375"/>
            <a:ext cx="4725785" cy="405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Ulaşım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Arşiv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Haberleşme sistemleri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Depolama/Dağıtım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Kurye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Diğer Alanlar ( spor, eğlence, dinlenme, market vb. alanları)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79" y="2376920"/>
            <a:ext cx="2165715" cy="2541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75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3" y="484909"/>
            <a:ext cx="9379527" cy="476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etin kutusu 8"/>
          <p:cNvSpPr txBox="1"/>
          <p:nvPr/>
        </p:nvSpPr>
        <p:spPr>
          <a:xfrm>
            <a:off x="4731326" y="6453241"/>
            <a:ext cx="299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Kaynak: https://elittesisyonetimi.com/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55174" y="262741"/>
            <a:ext cx="6280265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 Yönetim Sistemleri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12041189"/>
              </p:ext>
            </p:extLst>
          </p:nvPr>
        </p:nvGraphicFramePr>
        <p:xfrm>
          <a:off x="3138055" y="1426248"/>
          <a:ext cx="8762999" cy="543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845127" y="3144872"/>
            <a:ext cx="385156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Binanın fiziki yapısının düzenlenmesi ile ilgilidir.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8500" y="250825"/>
            <a:ext cx="611124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 Yönetim Sistemleri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9764" y="1881043"/>
            <a:ext cx="10515600" cy="2857211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Bilgisayar teknolojisinin kullanılmaya başlandığı sistemlerdir.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Yangın algılama sistemleri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Giriş çıkış kontrolleri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Alarm ve rapor sistemleri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Kablo ve teknolojik ekipmanları düzenleyici mekanizmalar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 kontrol birimleri</a:t>
            </a:r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7" y="4460336"/>
            <a:ext cx="3325178" cy="163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49" y="4600731"/>
            <a:ext cx="3272419" cy="1355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84" y="2921721"/>
            <a:ext cx="1059180" cy="1961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58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6" y="568037"/>
            <a:ext cx="10418618" cy="534785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14601" y="6550223"/>
            <a:ext cx="7710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Kaynak: http://www.bestdergisi.com.tr/arsiv/yazi/92-hastanelerde-entegre-bina-yonetim-sistemleri-1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8445" y="365125"/>
            <a:ext cx="5895109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 Yönetim Sistemleri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3843655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Binadan arzu edilen çevre koşullarının yaratılabilmesini sağlar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Arıza ve acil durumlarda hızlı hareketi ve esnekliği mümkün kılar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Bilgisayar deposu ve ara yüzü sayesinde daha güvenilir bir sistem sağlar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 fonksiyonlarının daha kolay denetlenmesini sağlar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8672" y="573636"/>
            <a:ext cx="6767945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Yönetiminin Amaçları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2989" y="2632363"/>
            <a:ext cx="7422574" cy="2907290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İşin başarılmasını kolaylaştırmak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İşin başarılması sürecinde maliyetleri düşürmek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Yasal düzenlemelere uyum sağlayabilmek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95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65072" y="766909"/>
            <a:ext cx="2459182" cy="1034184"/>
          </a:xfrm>
        </p:spPr>
        <p:txBody>
          <a:bodyPr>
            <a:noAutofit/>
          </a:bodyPr>
          <a:lstStyle/>
          <a:p>
            <a:r>
              <a:rPr lang="tr-T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291" y="2075006"/>
            <a:ext cx="10515600" cy="3827030"/>
          </a:xfrm>
        </p:spPr>
        <p:txBody>
          <a:bodyPr/>
          <a:lstStyle/>
          <a:p>
            <a:r>
              <a:rPr lang="tr-TR" dirty="0" smtClean="0"/>
              <a:t>Belirli ekonomik ve sosyal amaçlar gerçekleştirmek için bir araya gelmiş insan, bina, makine vb. 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Kar elde etme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Varlığını sürdürme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Topluma fayda sunma amacı güder.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68" y="3028011"/>
            <a:ext cx="2929804" cy="192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85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26527" y="2415598"/>
            <a:ext cx="4301836" cy="1325563"/>
          </a:xfrm>
        </p:spPr>
        <p:txBody>
          <a:bodyPr>
            <a:normAutofit/>
          </a:bodyPr>
          <a:lstStyle/>
          <a:p>
            <a:r>
              <a:rPr lang="tr-T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92382" y="1922607"/>
            <a:ext cx="9899073" cy="4351338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İşletmelerde fayda yaratma </a:t>
            </a:r>
            <a:r>
              <a:rPr lang="tr-T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operasyonel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süreçten geçer.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Operasyonel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yönetim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her türlü mal ve hizmetin üretildiği yerlerin yönetimi.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 alanları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Ekipmanlar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İnsan kaynakları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551218" y="614509"/>
            <a:ext cx="2459182" cy="1034184"/>
          </a:xfrm>
        </p:spPr>
        <p:txBody>
          <a:bodyPr>
            <a:noAutofit/>
          </a:bodyPr>
          <a:lstStyle/>
          <a:p>
            <a:r>
              <a:rPr lang="tr-T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551218" y="614509"/>
            <a:ext cx="2459182" cy="1034184"/>
          </a:xfrm>
        </p:spPr>
        <p:txBody>
          <a:bodyPr>
            <a:noAutofit/>
          </a:bodyPr>
          <a:lstStyle/>
          <a:p>
            <a:r>
              <a:rPr lang="tr-T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</a:t>
            </a:r>
            <a:endParaRPr lang="tr-T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up 29"/>
          <p:cNvGrpSpPr/>
          <p:nvPr/>
        </p:nvGrpSpPr>
        <p:grpSpPr>
          <a:xfrm>
            <a:off x="2036617" y="2138619"/>
            <a:ext cx="8326582" cy="3406048"/>
            <a:chOff x="2784764" y="1987101"/>
            <a:chExt cx="6891454" cy="3056242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4932218" y="3048000"/>
              <a:ext cx="1884218" cy="96981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Operasyon</a:t>
              </a:r>
              <a:endPara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Düz Ok Bağlayıcısı 8"/>
            <p:cNvCxnSpPr/>
            <p:nvPr/>
          </p:nvCxnSpPr>
          <p:spPr>
            <a:xfrm flipH="1">
              <a:off x="7010400" y="3560617"/>
              <a:ext cx="19950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Düz Ok Bağlayıcısı 10"/>
            <p:cNvCxnSpPr/>
            <p:nvPr/>
          </p:nvCxnSpPr>
          <p:spPr>
            <a:xfrm flipV="1">
              <a:off x="2784764" y="3546764"/>
              <a:ext cx="1953490" cy="138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Düz Ok Bağlayıcısı 12"/>
            <p:cNvCxnSpPr/>
            <p:nvPr/>
          </p:nvCxnSpPr>
          <p:spPr>
            <a:xfrm flipV="1">
              <a:off x="4751294" y="4073235"/>
              <a:ext cx="692727" cy="5680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Düz Ok Bağlayıcısı 16"/>
            <p:cNvCxnSpPr/>
            <p:nvPr/>
          </p:nvCxnSpPr>
          <p:spPr>
            <a:xfrm>
              <a:off x="5874327" y="2434602"/>
              <a:ext cx="20781" cy="557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Düz Ok Bağlayıcısı 18"/>
            <p:cNvCxnSpPr/>
            <p:nvPr/>
          </p:nvCxnSpPr>
          <p:spPr>
            <a:xfrm flipH="1" flipV="1">
              <a:off x="6317674" y="4073235"/>
              <a:ext cx="692726" cy="5611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Metin kutusu 24"/>
            <p:cNvSpPr txBox="1"/>
            <p:nvPr/>
          </p:nvSpPr>
          <p:spPr>
            <a:xfrm>
              <a:off x="3254087" y="3073298"/>
              <a:ext cx="1766454" cy="41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Ekipman</a:t>
              </a:r>
              <a:endPara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Metin kutusu 25"/>
            <p:cNvSpPr txBox="1"/>
            <p:nvPr/>
          </p:nvSpPr>
          <p:spPr>
            <a:xfrm>
              <a:off x="6816436" y="3097004"/>
              <a:ext cx="2859782" cy="41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Ürün ve Üretim Bilgisi</a:t>
              </a:r>
              <a:endPara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Metin kutusu 26"/>
            <p:cNvSpPr txBox="1"/>
            <p:nvPr/>
          </p:nvSpPr>
          <p:spPr>
            <a:xfrm>
              <a:off x="4618845" y="1987101"/>
              <a:ext cx="3009729" cy="41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Bina ve Çalışma Alanları</a:t>
              </a:r>
              <a:endParaRPr lang="tr-TR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Metin kutusu 27"/>
            <p:cNvSpPr txBox="1"/>
            <p:nvPr/>
          </p:nvSpPr>
          <p:spPr>
            <a:xfrm>
              <a:off x="4421618" y="4629092"/>
              <a:ext cx="1208808" cy="41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Malzeme</a:t>
              </a:r>
              <a:endPara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Metin kutusu 28"/>
            <p:cNvSpPr txBox="1"/>
            <p:nvPr/>
          </p:nvSpPr>
          <p:spPr>
            <a:xfrm>
              <a:off x="6470073" y="4629092"/>
              <a:ext cx="1208808" cy="41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İnsan</a:t>
              </a:r>
              <a:endParaRPr lang="tr-T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Bulut Belirtme Çizgisi 31"/>
          <p:cNvSpPr/>
          <p:nvPr/>
        </p:nvSpPr>
        <p:spPr>
          <a:xfrm>
            <a:off x="8198532" y="1437056"/>
            <a:ext cx="3120632" cy="140312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Müşteri tatmini…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Maliyetler…..</a:t>
            </a:r>
          </a:p>
          <a:p>
            <a:pPr algn="ctr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Sürdürülebilirlik..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64972" y="192158"/>
            <a:ext cx="4468091" cy="718343"/>
          </a:xfrm>
        </p:spPr>
        <p:txBody>
          <a:bodyPr/>
          <a:lstStyle/>
          <a:p>
            <a:r>
              <a:rPr lang="tr-TR" dirty="0" smtClean="0"/>
              <a:t>Üretim Yönetimi</a:t>
            </a:r>
            <a:endParaRPr lang="tr-TR" dirty="0"/>
          </a:p>
        </p:txBody>
      </p:sp>
      <p:grpSp>
        <p:nvGrpSpPr>
          <p:cNvPr id="17" name="Grup 16"/>
          <p:cNvGrpSpPr/>
          <p:nvPr/>
        </p:nvGrpSpPr>
        <p:grpSpPr>
          <a:xfrm>
            <a:off x="2698174" y="1812726"/>
            <a:ext cx="6899563" cy="4606852"/>
            <a:chOff x="2500746" y="1530712"/>
            <a:chExt cx="6899563" cy="4606852"/>
          </a:xfrm>
        </p:grpSpPr>
        <p:sp>
          <p:nvSpPr>
            <p:cNvPr id="6" name="Oval 5"/>
            <p:cNvSpPr/>
            <p:nvPr/>
          </p:nvSpPr>
          <p:spPr>
            <a:xfrm>
              <a:off x="2784764" y="1745673"/>
              <a:ext cx="5999018" cy="439189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Oval 6"/>
            <p:cNvSpPr/>
            <p:nvPr/>
          </p:nvSpPr>
          <p:spPr>
            <a:xfrm>
              <a:off x="6895236" y="2695144"/>
              <a:ext cx="1697181" cy="173181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İnsan Kaynakları</a:t>
              </a:r>
              <a:endParaRPr lang="tr-TR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975518" y="3230275"/>
              <a:ext cx="1728353" cy="145386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Bina Yönetimi</a:t>
              </a:r>
              <a:endParaRPr lang="tr-TR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301100" y="1863221"/>
              <a:ext cx="1683323" cy="135449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Pazarlama</a:t>
              </a:r>
            </a:p>
            <a:p>
              <a:pPr algn="ctr"/>
              <a:endParaRPr lang="tr-TR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370120" y="4055054"/>
              <a:ext cx="1766456" cy="1447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Muhasebe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238502" y="2472604"/>
              <a:ext cx="1662543" cy="146901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Depo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121979" y="4426962"/>
              <a:ext cx="1444336" cy="140710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Tedarik </a:t>
              </a:r>
            </a:p>
          </p:txBody>
        </p:sp>
        <p:sp>
          <p:nvSpPr>
            <p:cNvPr id="13" name="Yarım Çerçeve 12"/>
            <p:cNvSpPr/>
            <p:nvPr/>
          </p:nvSpPr>
          <p:spPr>
            <a:xfrm>
              <a:off x="2500746" y="1530712"/>
              <a:ext cx="568036" cy="665018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4" name="Yarım Çerçeve 13"/>
            <p:cNvSpPr/>
            <p:nvPr/>
          </p:nvSpPr>
          <p:spPr>
            <a:xfrm rot="16200000">
              <a:off x="2549237" y="5372535"/>
              <a:ext cx="568036" cy="665018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5" name="Yarım Çerçeve 14"/>
            <p:cNvSpPr/>
            <p:nvPr/>
          </p:nvSpPr>
          <p:spPr>
            <a:xfrm rot="5400000">
              <a:off x="8783782" y="1482221"/>
              <a:ext cx="568036" cy="665018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  <p:sp>
          <p:nvSpPr>
            <p:cNvPr id="16" name="Yarım Çerçeve 15"/>
            <p:cNvSpPr/>
            <p:nvPr/>
          </p:nvSpPr>
          <p:spPr>
            <a:xfrm rot="10800000">
              <a:off x="8870377" y="5324044"/>
              <a:ext cx="529932" cy="665018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8" name="Metin kutusu 17"/>
          <p:cNvSpPr txBox="1"/>
          <p:nvPr/>
        </p:nvSpPr>
        <p:spPr>
          <a:xfrm>
            <a:off x="4558145" y="1487289"/>
            <a:ext cx="262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43400" y="500062"/>
            <a:ext cx="4232564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Yönetimi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bir fonksiyonu yerine getirmek için kullanılan fiziki yapının tamamı</a:t>
            </a:r>
          </a:p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Yönetim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amaçlara ulaşmayı sağlayacak yolların tasarımı ve karar verme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Planlamak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Organize etmek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Yönlendirmek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Koordine etmek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Kontrol</a:t>
            </a:r>
            <a:endParaRPr lang="tr-T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0" y="3588327"/>
            <a:ext cx="3143875" cy="217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50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00054" y="458643"/>
            <a:ext cx="4419600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Yönetimi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2054" y="2156431"/>
            <a:ext cx="10515600" cy="3889375"/>
          </a:xfrm>
        </p:spPr>
        <p:txBody>
          <a:bodyPr/>
          <a:lstStyle/>
          <a:p>
            <a:pPr lvl="1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Artan ekonomik baskılar</a:t>
            </a:r>
          </a:p>
          <a:p>
            <a:pPr lvl="1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Maliyetleri düşürme çabası</a:t>
            </a:r>
          </a:p>
          <a:p>
            <a:pPr lvl="1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Üretim süreçlerini optimize etme ve geliştirme amacı</a:t>
            </a:r>
          </a:p>
          <a:p>
            <a:pPr lvl="1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ticaretin önem kazanması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tesislerin yönetilmesi gerektiğini inancını kuvvetlendirmiştir</a:t>
            </a:r>
            <a:endParaRPr lang="tr-T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89" y="3054234"/>
            <a:ext cx="2419549" cy="160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12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24746" y="498764"/>
            <a:ext cx="3844636" cy="1011815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Yönetimi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7191" y="2130426"/>
            <a:ext cx="10515600" cy="3189720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İşletmenin temel işi ile ilgili faaliyetler tesis yönetimi tarafından desteklenir.</a:t>
            </a:r>
          </a:p>
          <a:p>
            <a:pPr marL="0" indent="0">
              <a:buNone/>
            </a:pPr>
            <a:endParaRPr lang="tr-T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Özel bir amaca hizmet etmek üzere kurulmuş, tesis edilmiş veya yapılandırılmış bir şeyi beceriyle bir amaca yöneltmede kullanılan idare sanatı. </a:t>
            </a:r>
          </a:p>
          <a:p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28209" y="351270"/>
            <a:ext cx="4135582" cy="1325563"/>
          </a:xfrm>
        </p:spPr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Yönetimi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18309" y="1676833"/>
            <a:ext cx="10515600" cy="3037320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Tesis yönetimi yalnızca fiziksel yapının organize edilmesini içermez. </a:t>
            </a:r>
          </a:p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 faaliyetlerin yürütülmesinde önem arz eden; süreç akışları, bilgiye ulaşma, maliyetleri düşürme amaçlarını içinde barındırır. 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3" y="3897196"/>
            <a:ext cx="2978727" cy="222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3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442</Words>
  <Application>Microsoft Office PowerPoint</Application>
  <PresentationFormat>Geniş ekran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Teması</vt:lpstr>
      <vt:lpstr>İşletmelerde Tesis Yönetimi</vt:lpstr>
      <vt:lpstr>İşletme</vt:lpstr>
      <vt:lpstr>İşletme</vt:lpstr>
      <vt:lpstr>İşletme</vt:lpstr>
      <vt:lpstr>Üretim Yönetimi</vt:lpstr>
      <vt:lpstr>Tesis Yönetimi</vt:lpstr>
      <vt:lpstr>Tesis Yönetimi</vt:lpstr>
      <vt:lpstr>Tesis Yönetimi</vt:lpstr>
      <vt:lpstr>Tesis Yönetimi</vt:lpstr>
      <vt:lpstr>Tesis Yönetimi</vt:lpstr>
      <vt:lpstr>PowerPoint Sunusu</vt:lpstr>
      <vt:lpstr>Tesis Yönetimi - Bina</vt:lpstr>
      <vt:lpstr>Tesis Yönetiminin Faaliyetleri</vt:lpstr>
      <vt:lpstr>PowerPoint Sunusu</vt:lpstr>
      <vt:lpstr>Bina Yönetim Sistemleri</vt:lpstr>
      <vt:lpstr>Bina Yönetim Sistemleri</vt:lpstr>
      <vt:lpstr>PowerPoint Sunusu</vt:lpstr>
      <vt:lpstr>Bina Yönetim Sistemleri</vt:lpstr>
      <vt:lpstr>Tesis Yönetiminin Amaçları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İşletmelerde Tesis Yönetimi</dc:title>
  <dc:creator>D</dc:creator>
  <cp:lastModifiedBy>D</cp:lastModifiedBy>
  <cp:revision>20</cp:revision>
  <dcterms:created xsi:type="dcterms:W3CDTF">2017-01-23T07:15:49Z</dcterms:created>
  <dcterms:modified xsi:type="dcterms:W3CDTF">2017-01-23T11:41:37Z</dcterms:modified>
</cp:coreProperties>
</file>