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FDD7-FFB4-4870-98B4-D2F0C096BA3A}" type="datetimeFigureOut">
              <a:rPr lang="tr-TR" smtClean="0"/>
              <a:t>19.02.2017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A0B2-0DC4-4E64-AED2-4BB42F1DFE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328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FDD7-FFB4-4870-98B4-D2F0C096BA3A}" type="datetimeFigureOut">
              <a:rPr lang="tr-TR" smtClean="0"/>
              <a:t>19.02.2017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A0B2-0DC4-4E64-AED2-4BB42F1DFE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64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FDD7-FFB4-4870-98B4-D2F0C096BA3A}" type="datetimeFigureOut">
              <a:rPr lang="tr-TR" smtClean="0"/>
              <a:t>19.02.2017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A0B2-0DC4-4E64-AED2-4BB42F1DFE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8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FDD7-FFB4-4870-98B4-D2F0C096BA3A}" type="datetimeFigureOut">
              <a:rPr lang="tr-TR" smtClean="0"/>
              <a:t>19.02.2017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A0B2-0DC4-4E64-AED2-4BB42F1DFE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390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FDD7-FFB4-4870-98B4-D2F0C096BA3A}" type="datetimeFigureOut">
              <a:rPr lang="tr-TR" smtClean="0"/>
              <a:t>19.02.2017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A0B2-0DC4-4E64-AED2-4BB42F1DFE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80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FDD7-FFB4-4870-98B4-D2F0C096BA3A}" type="datetimeFigureOut">
              <a:rPr lang="tr-TR" smtClean="0"/>
              <a:t>19.02.2017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A0B2-0DC4-4E64-AED2-4BB42F1DFE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16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FDD7-FFB4-4870-98B4-D2F0C096BA3A}" type="datetimeFigureOut">
              <a:rPr lang="tr-TR" smtClean="0"/>
              <a:t>19.02.2017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A0B2-0DC4-4E64-AED2-4BB42F1DFE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97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FDD7-FFB4-4870-98B4-D2F0C096BA3A}" type="datetimeFigureOut">
              <a:rPr lang="tr-TR" smtClean="0"/>
              <a:t>19.02.2017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A0B2-0DC4-4E64-AED2-4BB42F1DFE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025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FDD7-FFB4-4870-98B4-D2F0C096BA3A}" type="datetimeFigureOut">
              <a:rPr lang="tr-TR" smtClean="0"/>
              <a:t>19.02.2017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A0B2-0DC4-4E64-AED2-4BB42F1DFE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75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FDD7-FFB4-4870-98B4-D2F0C096BA3A}" type="datetimeFigureOut">
              <a:rPr lang="tr-TR" smtClean="0"/>
              <a:t>19.02.2017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A0B2-0DC4-4E64-AED2-4BB42F1DFE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95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FDD7-FFB4-4870-98B4-D2F0C096BA3A}" type="datetimeFigureOut">
              <a:rPr lang="tr-TR" smtClean="0"/>
              <a:t>19.02.2017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A0B2-0DC4-4E64-AED2-4BB42F1DFE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382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FDD7-FFB4-4870-98B4-D2F0C096BA3A}" type="datetimeFigureOut">
              <a:rPr lang="tr-TR" smtClean="0"/>
              <a:t>19.02.2017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3A0B2-0DC4-4E64-AED2-4BB42F1DFE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23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0456" y="0"/>
            <a:ext cx="6901543" cy="684712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90457" cy="684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" y="0"/>
            <a:ext cx="5986054" cy="68446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851" y="-1"/>
            <a:ext cx="619614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</dc:creator>
  <cp:lastModifiedBy>D</cp:lastModifiedBy>
  <cp:revision>3</cp:revision>
  <dcterms:created xsi:type="dcterms:W3CDTF">2017-02-19T16:59:56Z</dcterms:created>
  <dcterms:modified xsi:type="dcterms:W3CDTF">2017-02-19T17:00:34Z</dcterms:modified>
</cp:coreProperties>
</file>