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4" r:id="rId13"/>
    <p:sldId id="295" r:id="rId14"/>
    <p:sldId id="296" r:id="rId15"/>
    <p:sldId id="297" r:id="rId16"/>
    <p:sldId id="298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dirty="0" smtClean="0"/>
            <a:t>İş Analizi </a:t>
          </a:r>
          <a:endParaRPr lang="tr-TR" dirty="0"/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İş Tanımı 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Gerekleri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3F896955-DA49-4448-8EA7-95DFB55D6181}" type="presOf" srcId="{6A4BA439-EBE3-4D16-B2DA-90DF749187DC}" destId="{D4138122-DD8A-4529-9D90-3ED8E1E8EB9F}" srcOrd="0" destOrd="0" presId="urn:microsoft.com/office/officeart/2005/8/layout/hierarchy1"/>
    <dgm:cxn modelId="{455CCAB4-93B7-4901-9CB1-D884E05B7EF1}" type="presOf" srcId="{4E07E255-F11F-4497-BEF7-FC8A9871EC50}" destId="{C3D013FC-88FF-4F97-A4F8-2C3C87E240AD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1FD679E4-3CCA-49C8-969D-AEAE8651F40B}" type="presOf" srcId="{8475E1D3-5D56-4271-B066-43C42590888A}" destId="{30046601-1CCB-40E0-B90B-3809BAAAFEE3}" srcOrd="0" destOrd="0" presId="urn:microsoft.com/office/officeart/2005/8/layout/hierarchy1"/>
    <dgm:cxn modelId="{A6DF5555-35D8-4300-938F-B751265E7BC9}" type="presOf" srcId="{6A92D176-934D-4871-BAC8-1652EBA18531}" destId="{D553A487-7B62-4098-82AA-A91A5CE0427F}" srcOrd="0" destOrd="0" presId="urn:microsoft.com/office/officeart/2005/8/layout/hierarchy1"/>
    <dgm:cxn modelId="{3F8DF4D4-017E-46A6-A379-98DA6FEE4E9C}" type="presOf" srcId="{31C79BF6-8A1B-45A9-9109-539FE4115A43}" destId="{6E7D140D-FE14-4385-8440-8D3985C8C386}" srcOrd="0" destOrd="0" presId="urn:microsoft.com/office/officeart/2005/8/layout/hierarchy1"/>
    <dgm:cxn modelId="{8038BC0E-E497-475D-AE21-3DD5AE03779D}" type="presOf" srcId="{46B03BC3-9B28-41B8-A4C8-B8F67A8B60DE}" destId="{6FBEA678-4066-4142-8F64-E3230FF01BF9}" srcOrd="0" destOrd="0" presId="urn:microsoft.com/office/officeart/2005/8/layout/hierarchy1"/>
    <dgm:cxn modelId="{7FE46132-A7BF-415E-B330-A673AB0F0346}" type="presParOf" srcId="{6E7D140D-FE14-4385-8440-8D3985C8C386}" destId="{C3568322-034B-4321-B0BF-54CBBAB8D0D2}" srcOrd="0" destOrd="0" presId="urn:microsoft.com/office/officeart/2005/8/layout/hierarchy1"/>
    <dgm:cxn modelId="{4C3C93D0-2EF0-4455-B1BE-2EB6E21D570E}" type="presParOf" srcId="{C3568322-034B-4321-B0BF-54CBBAB8D0D2}" destId="{D69D8A73-59AD-4FC7-9791-E5CC1067BA12}" srcOrd="0" destOrd="0" presId="urn:microsoft.com/office/officeart/2005/8/layout/hierarchy1"/>
    <dgm:cxn modelId="{E07D1B50-078A-40AF-823D-CF7C66682099}" type="presParOf" srcId="{D69D8A73-59AD-4FC7-9791-E5CC1067BA12}" destId="{F5DFA274-98F3-4476-8928-D7EAF220B3F9}" srcOrd="0" destOrd="0" presId="urn:microsoft.com/office/officeart/2005/8/layout/hierarchy1"/>
    <dgm:cxn modelId="{02A4EF1D-1E61-4F49-9CCB-9E8AB5667900}" type="presParOf" srcId="{D69D8A73-59AD-4FC7-9791-E5CC1067BA12}" destId="{30046601-1CCB-40E0-B90B-3809BAAAFEE3}" srcOrd="1" destOrd="0" presId="urn:microsoft.com/office/officeart/2005/8/layout/hierarchy1"/>
    <dgm:cxn modelId="{D1EE62A6-9E3C-43D8-B1AD-E3564E518D23}" type="presParOf" srcId="{C3568322-034B-4321-B0BF-54CBBAB8D0D2}" destId="{74430020-1F4F-4B49-BCBD-F321BC559F0D}" srcOrd="1" destOrd="0" presId="urn:microsoft.com/office/officeart/2005/8/layout/hierarchy1"/>
    <dgm:cxn modelId="{84E83F50-6B17-4AC6-BD4C-A03787E3AE62}" type="presParOf" srcId="{74430020-1F4F-4B49-BCBD-F321BC559F0D}" destId="{D4138122-DD8A-4529-9D90-3ED8E1E8EB9F}" srcOrd="0" destOrd="0" presId="urn:microsoft.com/office/officeart/2005/8/layout/hierarchy1"/>
    <dgm:cxn modelId="{18ECAA4C-5DCF-47F2-BA78-DA5CF7789A78}" type="presParOf" srcId="{74430020-1F4F-4B49-BCBD-F321BC559F0D}" destId="{E043771A-39BD-4016-A589-819F726906EA}" srcOrd="1" destOrd="0" presId="urn:microsoft.com/office/officeart/2005/8/layout/hierarchy1"/>
    <dgm:cxn modelId="{095364C1-B078-4B41-BD57-4B1D920BAFB9}" type="presParOf" srcId="{E043771A-39BD-4016-A589-819F726906EA}" destId="{7B7532B2-6CF1-4CFE-9969-BA901E64786C}" srcOrd="0" destOrd="0" presId="urn:microsoft.com/office/officeart/2005/8/layout/hierarchy1"/>
    <dgm:cxn modelId="{C0641317-CF60-4584-9496-EB1DD750FFA0}" type="presParOf" srcId="{7B7532B2-6CF1-4CFE-9969-BA901E64786C}" destId="{276A4109-A7F4-4338-ADD1-528209B52E80}" srcOrd="0" destOrd="0" presId="urn:microsoft.com/office/officeart/2005/8/layout/hierarchy1"/>
    <dgm:cxn modelId="{9A3D93D5-CC55-4848-AE59-6738711F65F7}" type="presParOf" srcId="{7B7532B2-6CF1-4CFE-9969-BA901E64786C}" destId="{D553A487-7B62-4098-82AA-A91A5CE0427F}" srcOrd="1" destOrd="0" presId="urn:microsoft.com/office/officeart/2005/8/layout/hierarchy1"/>
    <dgm:cxn modelId="{B81F81C7-0210-438F-AAB1-9644306E94A8}" type="presParOf" srcId="{E043771A-39BD-4016-A589-819F726906EA}" destId="{DB7E97A0-369C-4A56-8237-5E521BBD0B37}" srcOrd="1" destOrd="0" presId="urn:microsoft.com/office/officeart/2005/8/layout/hierarchy1"/>
    <dgm:cxn modelId="{77AC0307-EAFB-4B79-B5CE-BDDA706DFF50}" type="presParOf" srcId="{74430020-1F4F-4B49-BCBD-F321BC559F0D}" destId="{6FBEA678-4066-4142-8F64-E3230FF01BF9}" srcOrd="2" destOrd="0" presId="urn:microsoft.com/office/officeart/2005/8/layout/hierarchy1"/>
    <dgm:cxn modelId="{D3665907-B3C2-44AD-B3C3-EC092839327C}" type="presParOf" srcId="{74430020-1F4F-4B49-BCBD-F321BC559F0D}" destId="{DFA5A4E6-9A46-4032-924F-C43FF7E2E3C4}" srcOrd="3" destOrd="0" presId="urn:microsoft.com/office/officeart/2005/8/layout/hierarchy1"/>
    <dgm:cxn modelId="{A3B8DE7B-A462-44BE-A91B-B7FD7D4D5A59}" type="presParOf" srcId="{DFA5A4E6-9A46-4032-924F-C43FF7E2E3C4}" destId="{21C1BE3E-9ACA-44DE-ACFD-E67400AA22FA}" srcOrd="0" destOrd="0" presId="urn:microsoft.com/office/officeart/2005/8/layout/hierarchy1"/>
    <dgm:cxn modelId="{CFBCB8AB-8199-4AC1-A57A-212053C4923E}" type="presParOf" srcId="{21C1BE3E-9ACA-44DE-ACFD-E67400AA22FA}" destId="{E297E276-C032-4F4B-AD5B-CF798D919D15}" srcOrd="0" destOrd="0" presId="urn:microsoft.com/office/officeart/2005/8/layout/hierarchy1"/>
    <dgm:cxn modelId="{380BD8ED-631C-40FF-AED0-EE3F5C421A82}" type="presParOf" srcId="{21C1BE3E-9ACA-44DE-ACFD-E67400AA22FA}" destId="{C3D013FC-88FF-4F97-A4F8-2C3C87E240AD}" srcOrd="1" destOrd="0" presId="urn:microsoft.com/office/officeart/2005/8/layout/hierarchy1"/>
    <dgm:cxn modelId="{B9E8E3F2-7EB6-48CE-903B-FC44CA28216F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0" u="none" dirty="0" smtClean="0">
              <a:solidFill>
                <a:schemeClr val="tx1"/>
              </a:solidFill>
            </a:rPr>
            <a:t>İŞ ETÜDÜ</a:t>
          </a:r>
          <a:endParaRPr lang="tr-TR" b="0" u="none" dirty="0">
            <a:solidFill>
              <a:schemeClr val="tx1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b="0" u="none" dirty="0" smtClean="0">
              <a:solidFill>
                <a:schemeClr val="tx1"/>
              </a:solidFill>
            </a:rPr>
            <a:t>Hareket Etüdü</a:t>
          </a:r>
          <a:endParaRPr lang="tr-TR" b="0" u="none" dirty="0">
            <a:solidFill>
              <a:schemeClr val="tx1"/>
            </a:solidFill>
          </a:endParaRPr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Ölçümü</a:t>
          </a:r>
          <a:endParaRPr lang="tr-TR" b="1" u="sng" dirty="0">
            <a:solidFill>
              <a:srgbClr val="FF0000"/>
            </a:solidFill>
          </a:endParaRPr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BFC15BB3-B69B-4A1F-A560-6F4239B00FB5}" type="presOf" srcId="{8475E1D3-5D56-4271-B066-43C42590888A}" destId="{30046601-1CCB-40E0-B90B-3809BAAAFEE3}" srcOrd="0" destOrd="0" presId="urn:microsoft.com/office/officeart/2005/8/layout/hierarchy1"/>
    <dgm:cxn modelId="{A33617D0-C591-4B73-B656-990CF3EEADC7}" type="presOf" srcId="{6A92D176-934D-4871-BAC8-1652EBA18531}" destId="{D553A487-7B62-4098-82AA-A91A5CE0427F}" srcOrd="0" destOrd="0" presId="urn:microsoft.com/office/officeart/2005/8/layout/hierarchy1"/>
    <dgm:cxn modelId="{71EB75DC-59FF-4DA8-8B29-20F09092D826}" type="presOf" srcId="{31C79BF6-8A1B-45A9-9109-539FE4115A43}" destId="{6E7D140D-FE14-4385-8440-8D3985C8C386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F41E828B-A044-4703-A567-560AF8CA298D}" type="presOf" srcId="{46B03BC3-9B28-41B8-A4C8-B8F67A8B60DE}" destId="{6FBEA678-4066-4142-8F64-E3230FF01BF9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2D595955-D560-480A-8814-1795D17383EA}" type="presOf" srcId="{4E07E255-F11F-4497-BEF7-FC8A9871EC50}" destId="{C3D013FC-88FF-4F97-A4F8-2C3C87E240AD}" srcOrd="0" destOrd="0" presId="urn:microsoft.com/office/officeart/2005/8/layout/hierarchy1"/>
    <dgm:cxn modelId="{41AD24C2-70E1-46B3-8EF1-2481C72D0EAF}" type="presOf" srcId="{6A4BA439-EBE3-4D16-B2DA-90DF749187DC}" destId="{D4138122-DD8A-4529-9D90-3ED8E1E8EB9F}" srcOrd="0" destOrd="0" presId="urn:microsoft.com/office/officeart/2005/8/layout/hierarchy1"/>
    <dgm:cxn modelId="{42F24635-7D96-4DC2-84A2-173C358AA0F2}" type="presParOf" srcId="{6E7D140D-FE14-4385-8440-8D3985C8C386}" destId="{C3568322-034B-4321-B0BF-54CBBAB8D0D2}" srcOrd="0" destOrd="0" presId="urn:microsoft.com/office/officeart/2005/8/layout/hierarchy1"/>
    <dgm:cxn modelId="{4F91D1E2-B2BD-43C1-AFE3-A93A5D392C91}" type="presParOf" srcId="{C3568322-034B-4321-B0BF-54CBBAB8D0D2}" destId="{D69D8A73-59AD-4FC7-9791-E5CC1067BA12}" srcOrd="0" destOrd="0" presId="urn:microsoft.com/office/officeart/2005/8/layout/hierarchy1"/>
    <dgm:cxn modelId="{C1BFF183-89EB-468F-8C3B-CE6FE2779B7E}" type="presParOf" srcId="{D69D8A73-59AD-4FC7-9791-E5CC1067BA12}" destId="{F5DFA274-98F3-4476-8928-D7EAF220B3F9}" srcOrd="0" destOrd="0" presId="urn:microsoft.com/office/officeart/2005/8/layout/hierarchy1"/>
    <dgm:cxn modelId="{430175C3-BD28-4799-809C-E3356BA20004}" type="presParOf" srcId="{D69D8A73-59AD-4FC7-9791-E5CC1067BA12}" destId="{30046601-1CCB-40E0-B90B-3809BAAAFEE3}" srcOrd="1" destOrd="0" presId="urn:microsoft.com/office/officeart/2005/8/layout/hierarchy1"/>
    <dgm:cxn modelId="{0841A383-A812-4FA2-8B06-DDFB380CEF9A}" type="presParOf" srcId="{C3568322-034B-4321-B0BF-54CBBAB8D0D2}" destId="{74430020-1F4F-4B49-BCBD-F321BC559F0D}" srcOrd="1" destOrd="0" presId="urn:microsoft.com/office/officeart/2005/8/layout/hierarchy1"/>
    <dgm:cxn modelId="{5CB9C16C-3F6F-4A29-941B-D97D208A2770}" type="presParOf" srcId="{74430020-1F4F-4B49-BCBD-F321BC559F0D}" destId="{D4138122-DD8A-4529-9D90-3ED8E1E8EB9F}" srcOrd="0" destOrd="0" presId="urn:microsoft.com/office/officeart/2005/8/layout/hierarchy1"/>
    <dgm:cxn modelId="{A00E7F87-F48D-48C3-A988-18CC5C8C4157}" type="presParOf" srcId="{74430020-1F4F-4B49-BCBD-F321BC559F0D}" destId="{E043771A-39BD-4016-A589-819F726906EA}" srcOrd="1" destOrd="0" presId="urn:microsoft.com/office/officeart/2005/8/layout/hierarchy1"/>
    <dgm:cxn modelId="{4E85AAEA-C2A3-40DF-AC68-87C084747CCB}" type="presParOf" srcId="{E043771A-39BD-4016-A589-819F726906EA}" destId="{7B7532B2-6CF1-4CFE-9969-BA901E64786C}" srcOrd="0" destOrd="0" presId="urn:microsoft.com/office/officeart/2005/8/layout/hierarchy1"/>
    <dgm:cxn modelId="{6E555495-9917-4A0E-B724-A92CD63985A2}" type="presParOf" srcId="{7B7532B2-6CF1-4CFE-9969-BA901E64786C}" destId="{276A4109-A7F4-4338-ADD1-528209B52E80}" srcOrd="0" destOrd="0" presId="urn:microsoft.com/office/officeart/2005/8/layout/hierarchy1"/>
    <dgm:cxn modelId="{4456828A-3887-4303-B280-16EF63023656}" type="presParOf" srcId="{7B7532B2-6CF1-4CFE-9969-BA901E64786C}" destId="{D553A487-7B62-4098-82AA-A91A5CE0427F}" srcOrd="1" destOrd="0" presId="urn:microsoft.com/office/officeart/2005/8/layout/hierarchy1"/>
    <dgm:cxn modelId="{0F3548E8-FCEF-4305-A6B6-64530DE0CE53}" type="presParOf" srcId="{E043771A-39BD-4016-A589-819F726906EA}" destId="{DB7E97A0-369C-4A56-8237-5E521BBD0B37}" srcOrd="1" destOrd="0" presId="urn:microsoft.com/office/officeart/2005/8/layout/hierarchy1"/>
    <dgm:cxn modelId="{809F5DE5-1FC5-4CD4-A547-B01A73C1F979}" type="presParOf" srcId="{74430020-1F4F-4B49-BCBD-F321BC559F0D}" destId="{6FBEA678-4066-4142-8F64-E3230FF01BF9}" srcOrd="2" destOrd="0" presId="urn:microsoft.com/office/officeart/2005/8/layout/hierarchy1"/>
    <dgm:cxn modelId="{2716DA86-A8AF-41A0-AB03-4C3D01285FE8}" type="presParOf" srcId="{74430020-1F4F-4B49-BCBD-F321BC559F0D}" destId="{DFA5A4E6-9A46-4032-924F-C43FF7E2E3C4}" srcOrd="3" destOrd="0" presId="urn:microsoft.com/office/officeart/2005/8/layout/hierarchy1"/>
    <dgm:cxn modelId="{DDB99B1C-D865-4EB7-9978-3F7A52475E9B}" type="presParOf" srcId="{DFA5A4E6-9A46-4032-924F-C43FF7E2E3C4}" destId="{21C1BE3E-9ACA-44DE-ACFD-E67400AA22FA}" srcOrd="0" destOrd="0" presId="urn:microsoft.com/office/officeart/2005/8/layout/hierarchy1"/>
    <dgm:cxn modelId="{2AB2B433-E78A-4527-9466-FA7433659420}" type="presParOf" srcId="{21C1BE3E-9ACA-44DE-ACFD-E67400AA22FA}" destId="{E297E276-C032-4F4B-AD5B-CF798D919D15}" srcOrd="0" destOrd="0" presId="urn:microsoft.com/office/officeart/2005/8/layout/hierarchy1"/>
    <dgm:cxn modelId="{7F2CCF67-0DEF-4184-AF96-EB924DDC80E5}" type="presParOf" srcId="{21C1BE3E-9ACA-44DE-ACFD-E67400AA22FA}" destId="{C3D013FC-88FF-4F97-A4F8-2C3C87E240AD}" srcOrd="1" destOrd="0" presId="urn:microsoft.com/office/officeart/2005/8/layout/hierarchy1"/>
    <dgm:cxn modelId="{12DE8FD6-1DE8-4824-A617-A5813DBAD567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AB6C60-740B-4E77-B02B-53A7F48BA40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8A326B0-22B4-4190-B598-E0034ED3AC47}">
      <dgm:prSet phldrT="[Metin]"/>
      <dgm:spPr/>
      <dgm:t>
        <a:bodyPr/>
        <a:lstStyle/>
        <a:p>
          <a:r>
            <a:rPr lang="tr-TR" dirty="0" smtClean="0"/>
            <a:t>Hazırlık </a:t>
          </a:r>
          <a:endParaRPr lang="tr-TR" dirty="0"/>
        </a:p>
      </dgm:t>
    </dgm:pt>
    <dgm:pt modelId="{1A969CC3-AC6E-4A48-B5B5-5DFB83924818}" type="parTrans" cxnId="{2E9D8C8A-8715-4435-BE62-64DF394678EC}">
      <dgm:prSet/>
      <dgm:spPr/>
      <dgm:t>
        <a:bodyPr/>
        <a:lstStyle/>
        <a:p>
          <a:endParaRPr lang="tr-TR"/>
        </a:p>
      </dgm:t>
    </dgm:pt>
    <dgm:pt modelId="{0A748596-9EA7-485A-B1DA-E56B63CB8987}" type="sibTrans" cxnId="{2E9D8C8A-8715-4435-BE62-64DF394678EC}">
      <dgm:prSet/>
      <dgm:spPr/>
      <dgm:t>
        <a:bodyPr/>
        <a:lstStyle/>
        <a:p>
          <a:endParaRPr lang="tr-TR"/>
        </a:p>
      </dgm:t>
    </dgm:pt>
    <dgm:pt modelId="{5D904ABF-53E7-4E84-BB7A-A1DBFA1F1B83}">
      <dgm:prSet phldrT="[Metin]"/>
      <dgm:spPr/>
      <dgm:t>
        <a:bodyPr/>
        <a:lstStyle/>
        <a:p>
          <a:r>
            <a:rPr lang="tr-TR" dirty="0" smtClean="0"/>
            <a:t>Örgüt amaç, yapı, </a:t>
          </a:r>
          <a:r>
            <a:rPr lang="tr-TR" dirty="0" err="1" smtClean="0"/>
            <a:t>girdi,çıktı</a:t>
          </a:r>
          <a:endParaRPr lang="tr-TR" dirty="0"/>
        </a:p>
      </dgm:t>
    </dgm:pt>
    <dgm:pt modelId="{2B115EEC-F564-44C4-AEA1-12C6418677A5}" type="parTrans" cxnId="{ECBF224E-03C1-47D9-A7D9-91DD964767C8}">
      <dgm:prSet/>
      <dgm:spPr/>
      <dgm:t>
        <a:bodyPr/>
        <a:lstStyle/>
        <a:p>
          <a:endParaRPr lang="tr-TR"/>
        </a:p>
      </dgm:t>
    </dgm:pt>
    <dgm:pt modelId="{EC62C48C-7638-4FEC-B18F-86075F89A2DC}" type="sibTrans" cxnId="{ECBF224E-03C1-47D9-A7D9-91DD964767C8}">
      <dgm:prSet/>
      <dgm:spPr/>
      <dgm:t>
        <a:bodyPr/>
        <a:lstStyle/>
        <a:p>
          <a:endParaRPr lang="tr-TR"/>
        </a:p>
      </dgm:t>
    </dgm:pt>
    <dgm:pt modelId="{375AADF5-B0AF-43BD-A802-BBC236A2FC75}">
      <dgm:prSet phldrT="[Metin]"/>
      <dgm:spPr/>
      <dgm:t>
        <a:bodyPr/>
        <a:lstStyle/>
        <a:p>
          <a:r>
            <a:rPr lang="tr-TR" dirty="0" smtClean="0"/>
            <a:t>İş analizi örgütlenmesi</a:t>
          </a:r>
          <a:endParaRPr lang="tr-TR" dirty="0"/>
        </a:p>
      </dgm:t>
    </dgm:pt>
    <dgm:pt modelId="{AED79CBC-8DD3-435F-8CAC-60ACF362A3A7}" type="parTrans" cxnId="{7F57D415-6029-49E8-811C-15C55DC0F198}">
      <dgm:prSet/>
      <dgm:spPr/>
      <dgm:t>
        <a:bodyPr/>
        <a:lstStyle/>
        <a:p>
          <a:endParaRPr lang="tr-TR"/>
        </a:p>
      </dgm:t>
    </dgm:pt>
    <dgm:pt modelId="{A35F190E-49E9-46CF-8051-2DF93CD7EBC4}" type="sibTrans" cxnId="{7F57D415-6029-49E8-811C-15C55DC0F198}">
      <dgm:prSet/>
      <dgm:spPr/>
      <dgm:t>
        <a:bodyPr/>
        <a:lstStyle/>
        <a:p>
          <a:endParaRPr lang="tr-TR"/>
        </a:p>
      </dgm:t>
    </dgm:pt>
    <dgm:pt modelId="{5A6FBFFF-75BE-4606-BF8F-051DBBC4708C}">
      <dgm:prSet phldrT="[Metin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tr-TR" dirty="0" smtClean="0"/>
            <a:t>Ekip oluşturma</a:t>
          </a:r>
          <a:endParaRPr lang="tr-TR" dirty="0"/>
        </a:p>
      </dgm:t>
    </dgm:pt>
    <dgm:pt modelId="{3ABBD9BF-2D2C-43D2-A790-A9020872CDFF}" type="parTrans" cxnId="{C1E241A9-8F58-4F98-AABE-583EF920AA24}">
      <dgm:prSet/>
      <dgm:spPr/>
      <dgm:t>
        <a:bodyPr/>
        <a:lstStyle/>
        <a:p>
          <a:endParaRPr lang="tr-TR"/>
        </a:p>
      </dgm:t>
    </dgm:pt>
    <dgm:pt modelId="{5B581F70-178D-43EF-9995-9D375B2E142E}" type="sibTrans" cxnId="{C1E241A9-8F58-4F98-AABE-583EF920AA24}">
      <dgm:prSet/>
      <dgm:spPr/>
      <dgm:t>
        <a:bodyPr/>
        <a:lstStyle/>
        <a:p>
          <a:endParaRPr lang="tr-TR"/>
        </a:p>
      </dgm:t>
    </dgm:pt>
    <dgm:pt modelId="{35F719DF-FD21-44D4-9C92-9389F7F2A734}">
      <dgm:prSet phldrT="[Metin]"/>
      <dgm:spPr/>
      <dgm:t>
        <a:bodyPr/>
        <a:lstStyle/>
        <a:p>
          <a:r>
            <a:rPr lang="tr-TR" dirty="0" smtClean="0"/>
            <a:t>İş analizi yönteminin karşılaştırılması</a:t>
          </a:r>
          <a:endParaRPr lang="tr-TR" dirty="0"/>
        </a:p>
      </dgm:t>
    </dgm:pt>
    <dgm:pt modelId="{1E5D6963-7165-4D3F-8948-D10B24D59F56}" type="parTrans" cxnId="{2F530803-39EF-470B-95F1-66C2A819D2C7}">
      <dgm:prSet/>
      <dgm:spPr/>
      <dgm:t>
        <a:bodyPr/>
        <a:lstStyle/>
        <a:p>
          <a:endParaRPr lang="tr-TR"/>
        </a:p>
      </dgm:t>
    </dgm:pt>
    <dgm:pt modelId="{59A61095-D16D-4752-8B9E-D91BD442C0EC}" type="sibTrans" cxnId="{2F530803-39EF-470B-95F1-66C2A819D2C7}">
      <dgm:prSet/>
      <dgm:spPr/>
      <dgm:t>
        <a:bodyPr/>
        <a:lstStyle/>
        <a:p>
          <a:endParaRPr lang="tr-TR"/>
        </a:p>
      </dgm:t>
    </dgm:pt>
    <dgm:pt modelId="{7ECEEF00-B554-49D1-BC35-5DA86224F162}">
      <dgm:prSet phldrT="[Metin]"/>
      <dgm:spPr/>
      <dgm:t>
        <a:bodyPr/>
        <a:lstStyle/>
        <a:p>
          <a:r>
            <a:rPr lang="tr-TR" smtClean="0"/>
            <a:t>Gözlem- anket- görüşme-karma</a:t>
          </a:r>
          <a:endParaRPr lang="tr-TR" dirty="0"/>
        </a:p>
      </dgm:t>
    </dgm:pt>
    <dgm:pt modelId="{64E1D4E6-C2F4-49C3-B7D3-7565D90394D0}" type="parTrans" cxnId="{D697D668-F333-4DF8-AF48-5D471E63A2FD}">
      <dgm:prSet/>
      <dgm:spPr/>
      <dgm:t>
        <a:bodyPr/>
        <a:lstStyle/>
        <a:p>
          <a:endParaRPr lang="tr-TR"/>
        </a:p>
      </dgm:t>
    </dgm:pt>
    <dgm:pt modelId="{B535AF1F-9A7F-4399-BE38-C22FE3C76F7A}" type="sibTrans" cxnId="{D697D668-F333-4DF8-AF48-5D471E63A2FD}">
      <dgm:prSet/>
      <dgm:spPr/>
      <dgm:t>
        <a:bodyPr/>
        <a:lstStyle/>
        <a:p>
          <a:endParaRPr lang="tr-TR"/>
        </a:p>
      </dgm:t>
    </dgm:pt>
    <dgm:pt modelId="{E241647D-147B-4179-9610-AB29DB20B127}">
      <dgm:prSet/>
      <dgm:spPr/>
      <dgm:t>
        <a:bodyPr/>
        <a:lstStyle/>
        <a:p>
          <a:r>
            <a:rPr lang="tr-TR" dirty="0" smtClean="0"/>
            <a:t>Toplanan bilgilerin irdelenmesi</a:t>
          </a:r>
          <a:endParaRPr lang="tr-TR" dirty="0"/>
        </a:p>
      </dgm:t>
    </dgm:pt>
    <dgm:pt modelId="{B128275E-7931-4682-8E80-6BE982E7472D}" type="parTrans" cxnId="{443EFF83-D9D4-4EE3-92B4-853C6153CACD}">
      <dgm:prSet/>
      <dgm:spPr/>
      <dgm:t>
        <a:bodyPr/>
        <a:lstStyle/>
        <a:p>
          <a:endParaRPr lang="tr-TR"/>
        </a:p>
      </dgm:t>
    </dgm:pt>
    <dgm:pt modelId="{7D066637-B694-4430-AE1C-BD042C777911}" type="sibTrans" cxnId="{443EFF83-D9D4-4EE3-92B4-853C6153CACD}">
      <dgm:prSet/>
      <dgm:spPr/>
      <dgm:t>
        <a:bodyPr/>
        <a:lstStyle/>
        <a:p>
          <a:endParaRPr lang="tr-TR"/>
        </a:p>
      </dgm:t>
    </dgm:pt>
    <dgm:pt modelId="{036DE3AA-7669-4CDB-9EF3-68A1EB3CE71F}">
      <dgm:prSet phldrT="[Metin]"/>
      <dgm:spPr/>
      <dgm:t>
        <a:bodyPr/>
        <a:lstStyle/>
        <a:p>
          <a:r>
            <a:rPr lang="tr-TR" dirty="0" smtClean="0"/>
            <a:t>Bordrolar, örgüt şeması, personel kayıtları vb.</a:t>
          </a:r>
          <a:endParaRPr lang="tr-TR" dirty="0"/>
        </a:p>
      </dgm:t>
    </dgm:pt>
    <dgm:pt modelId="{AB2B66F1-DBE9-416B-B6A6-E531CE51A319}" type="parTrans" cxnId="{E78DF9FD-CB4D-4266-868B-7AF2CD18D1D8}">
      <dgm:prSet/>
      <dgm:spPr/>
      <dgm:t>
        <a:bodyPr/>
        <a:lstStyle/>
        <a:p>
          <a:endParaRPr lang="tr-TR"/>
        </a:p>
      </dgm:t>
    </dgm:pt>
    <dgm:pt modelId="{7E7DE074-6948-4DF2-A220-762692733D04}" type="sibTrans" cxnId="{E78DF9FD-CB4D-4266-868B-7AF2CD18D1D8}">
      <dgm:prSet/>
      <dgm:spPr/>
      <dgm:t>
        <a:bodyPr/>
        <a:lstStyle/>
        <a:p>
          <a:endParaRPr lang="tr-TR"/>
        </a:p>
      </dgm:t>
    </dgm:pt>
    <dgm:pt modelId="{C2CFBFEB-FC97-4B9F-BDEF-4205A4BF4AD2}">
      <dgm:prSet/>
      <dgm:spPr/>
      <dgm:t>
        <a:bodyPr/>
        <a:lstStyle/>
        <a:p>
          <a:r>
            <a:rPr lang="tr-TR" dirty="0" smtClean="0"/>
            <a:t>Verilerin toplanması</a:t>
          </a:r>
          <a:endParaRPr lang="tr-TR" dirty="0"/>
        </a:p>
      </dgm:t>
    </dgm:pt>
    <dgm:pt modelId="{E0B937D6-4B55-47A0-BD16-7740BC920D19}" type="parTrans" cxnId="{8955886E-D763-4F64-8CC1-15BB51C076F0}">
      <dgm:prSet/>
      <dgm:spPr/>
      <dgm:t>
        <a:bodyPr/>
        <a:lstStyle/>
        <a:p>
          <a:endParaRPr lang="tr-TR"/>
        </a:p>
      </dgm:t>
    </dgm:pt>
    <dgm:pt modelId="{9DB3CFD7-3E11-47A5-AD05-3F1914AA5EF5}" type="sibTrans" cxnId="{8955886E-D763-4F64-8CC1-15BB51C076F0}">
      <dgm:prSet/>
      <dgm:spPr/>
      <dgm:t>
        <a:bodyPr/>
        <a:lstStyle/>
        <a:p>
          <a:endParaRPr lang="tr-TR"/>
        </a:p>
      </dgm:t>
    </dgm:pt>
    <dgm:pt modelId="{8493CF2E-2F75-49FC-B58D-FFAC20BC8200}" type="pres">
      <dgm:prSet presAssocID="{66AB6C60-740B-4E77-B02B-53A7F48BA40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88B91B39-8715-48F2-B8AE-F7F869C05242}" type="pres">
      <dgm:prSet presAssocID="{08A326B0-22B4-4190-B598-E0034ED3AC47}" presName="composite" presStyleCnt="0"/>
      <dgm:spPr/>
    </dgm:pt>
    <dgm:pt modelId="{BC060A75-C6DE-44F6-818C-B10A567EDB2F}" type="pres">
      <dgm:prSet presAssocID="{08A326B0-22B4-4190-B598-E0034ED3AC47}" presName="bentUpArrow1" presStyleLbl="alignImgPlace1" presStyleIdx="0" presStyleCnt="4"/>
      <dgm:spPr/>
    </dgm:pt>
    <dgm:pt modelId="{79071552-7315-4396-A36A-56AD4065FB9D}" type="pres">
      <dgm:prSet presAssocID="{08A326B0-22B4-4190-B598-E0034ED3AC47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C4958C-7E4F-48F6-8E72-2560DCF8A41D}" type="pres">
      <dgm:prSet presAssocID="{08A326B0-22B4-4190-B598-E0034ED3AC47}" presName="ChildText" presStyleLbl="revTx" presStyleIdx="0" presStyleCnt="4" custScaleX="197792" custScaleY="94581" custLinFactNeighborX="87290" custLinFactNeighborY="-25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6010180-E517-4397-B467-938203E09889}" type="pres">
      <dgm:prSet presAssocID="{0A748596-9EA7-485A-B1DA-E56B63CB8987}" presName="sibTrans" presStyleCnt="0"/>
      <dgm:spPr/>
    </dgm:pt>
    <dgm:pt modelId="{498B8991-C9BA-4CC2-A841-9A871FCBFA8C}" type="pres">
      <dgm:prSet presAssocID="{375AADF5-B0AF-43BD-A802-BBC236A2FC75}" presName="composite" presStyleCnt="0"/>
      <dgm:spPr/>
    </dgm:pt>
    <dgm:pt modelId="{855F2917-F106-4016-A0ED-CBF2F37D8A62}" type="pres">
      <dgm:prSet presAssocID="{375AADF5-B0AF-43BD-A802-BBC236A2FC75}" presName="bentUpArrow1" presStyleLbl="alignImgPlace1" presStyleIdx="1" presStyleCnt="4"/>
      <dgm:spPr/>
    </dgm:pt>
    <dgm:pt modelId="{D97A3418-37C2-4730-9FA4-852F498C9574}" type="pres">
      <dgm:prSet presAssocID="{375AADF5-B0AF-43BD-A802-BBC236A2FC75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42AF25E-FA6A-4E41-BDF4-5EEE918691D4}" type="pres">
      <dgm:prSet presAssocID="{375AADF5-B0AF-43BD-A802-BBC236A2FC75}" presName="ChildText" presStyleLbl="revTx" presStyleIdx="1" presStyleCnt="4" custScaleX="331623" custScaleY="75690" custLinFactX="30097" custLinFactNeighborX="100000" custLinFactNeighborY="-52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B47782-2E35-49A0-8F09-A722B77D4F0A}" type="pres">
      <dgm:prSet presAssocID="{A35F190E-49E9-46CF-8051-2DF93CD7EBC4}" presName="sibTrans" presStyleCnt="0"/>
      <dgm:spPr/>
    </dgm:pt>
    <dgm:pt modelId="{64A5B67D-7C2C-409C-AF4F-2AF953B81302}" type="pres">
      <dgm:prSet presAssocID="{35F719DF-FD21-44D4-9C92-9389F7F2A734}" presName="composite" presStyleCnt="0"/>
      <dgm:spPr/>
    </dgm:pt>
    <dgm:pt modelId="{01C69884-553F-4271-9D12-064A23E696B3}" type="pres">
      <dgm:prSet presAssocID="{35F719DF-FD21-44D4-9C92-9389F7F2A734}" presName="bentUpArrow1" presStyleLbl="alignImgPlace1" presStyleIdx="2" presStyleCnt="4"/>
      <dgm:spPr/>
    </dgm:pt>
    <dgm:pt modelId="{0372B232-9ADC-493F-A441-64660B200FC3}" type="pres">
      <dgm:prSet presAssocID="{35F719DF-FD21-44D4-9C92-9389F7F2A734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62440D9-B917-4EE7-BDC4-DA93702705D6}" type="pres">
      <dgm:prSet presAssocID="{35F719DF-FD21-44D4-9C92-9389F7F2A734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7D6E064-C7D8-4DC1-8934-ACF163F085F1}" type="pres">
      <dgm:prSet presAssocID="{59A61095-D16D-4752-8B9E-D91BD442C0EC}" presName="sibTrans" presStyleCnt="0"/>
      <dgm:spPr/>
    </dgm:pt>
    <dgm:pt modelId="{BF95EFBD-3440-4EE7-83A2-A56811A0BA13}" type="pres">
      <dgm:prSet presAssocID="{C2CFBFEB-FC97-4B9F-BDEF-4205A4BF4AD2}" presName="composite" presStyleCnt="0"/>
      <dgm:spPr/>
    </dgm:pt>
    <dgm:pt modelId="{12228760-7508-4A92-BEB3-96E35B26D34E}" type="pres">
      <dgm:prSet presAssocID="{C2CFBFEB-FC97-4B9F-BDEF-4205A4BF4AD2}" presName="bentUpArrow1" presStyleLbl="alignImgPlace1" presStyleIdx="3" presStyleCnt="4"/>
      <dgm:spPr/>
    </dgm:pt>
    <dgm:pt modelId="{640B2FB3-FD5B-4763-AA64-6CD9B6F21F6E}" type="pres">
      <dgm:prSet presAssocID="{C2CFBFEB-FC97-4B9F-BDEF-4205A4BF4AD2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92971A-6689-4A57-B368-FB4C169B3722}" type="pres">
      <dgm:prSet presAssocID="{C2CFBFEB-FC97-4B9F-BDEF-4205A4BF4AD2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E63CB0E-BE6B-48F6-8A46-84928FAB9B6F}" type="pres">
      <dgm:prSet presAssocID="{9DB3CFD7-3E11-47A5-AD05-3F1914AA5EF5}" presName="sibTrans" presStyleCnt="0"/>
      <dgm:spPr/>
    </dgm:pt>
    <dgm:pt modelId="{D7B0BAFE-43FE-40EB-B184-8B0AE48B5BFC}" type="pres">
      <dgm:prSet presAssocID="{E241647D-147B-4179-9610-AB29DB20B127}" presName="composite" presStyleCnt="0"/>
      <dgm:spPr/>
    </dgm:pt>
    <dgm:pt modelId="{AACE8F7D-1983-4B04-BF37-B72C77D2FFBA}" type="pres">
      <dgm:prSet presAssocID="{E241647D-147B-4179-9610-AB29DB20B127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78DF9FD-CB4D-4266-868B-7AF2CD18D1D8}" srcId="{08A326B0-22B4-4190-B598-E0034ED3AC47}" destId="{036DE3AA-7669-4CDB-9EF3-68A1EB3CE71F}" srcOrd="1" destOrd="0" parTransId="{AB2B66F1-DBE9-416B-B6A6-E531CE51A319}" sibTransId="{7E7DE074-6948-4DF2-A220-762692733D04}"/>
    <dgm:cxn modelId="{7F57D415-6029-49E8-811C-15C55DC0F198}" srcId="{66AB6C60-740B-4E77-B02B-53A7F48BA407}" destId="{375AADF5-B0AF-43BD-A802-BBC236A2FC75}" srcOrd="1" destOrd="0" parTransId="{AED79CBC-8DD3-435F-8CAC-60ACF362A3A7}" sibTransId="{A35F190E-49E9-46CF-8051-2DF93CD7EBC4}"/>
    <dgm:cxn modelId="{08CD7625-2746-4EA3-87D2-AEAEC272DC01}" type="presOf" srcId="{66AB6C60-740B-4E77-B02B-53A7F48BA407}" destId="{8493CF2E-2F75-49FC-B58D-FFAC20BC8200}" srcOrd="0" destOrd="0" presId="urn:microsoft.com/office/officeart/2005/8/layout/StepDownProcess"/>
    <dgm:cxn modelId="{648B5C88-E851-432C-A7E8-32636E43C58D}" type="presOf" srcId="{08A326B0-22B4-4190-B598-E0034ED3AC47}" destId="{79071552-7315-4396-A36A-56AD4065FB9D}" srcOrd="0" destOrd="0" presId="urn:microsoft.com/office/officeart/2005/8/layout/StepDownProcess"/>
    <dgm:cxn modelId="{D697D668-F333-4DF8-AF48-5D471E63A2FD}" srcId="{35F719DF-FD21-44D4-9C92-9389F7F2A734}" destId="{7ECEEF00-B554-49D1-BC35-5DA86224F162}" srcOrd="0" destOrd="0" parTransId="{64E1D4E6-C2F4-49C3-B7D3-7565D90394D0}" sibTransId="{B535AF1F-9A7F-4399-BE38-C22FE3C76F7A}"/>
    <dgm:cxn modelId="{BD7292BE-64DA-4E2A-A9F9-8A17CB21F121}" type="presOf" srcId="{5A6FBFFF-75BE-4606-BF8F-051DBBC4708C}" destId="{942AF25E-FA6A-4E41-BDF4-5EEE918691D4}" srcOrd="0" destOrd="0" presId="urn:microsoft.com/office/officeart/2005/8/layout/StepDownProcess"/>
    <dgm:cxn modelId="{BDBDDBA5-810C-4250-BAD3-C514D6CF2CA9}" type="presOf" srcId="{C2CFBFEB-FC97-4B9F-BDEF-4205A4BF4AD2}" destId="{640B2FB3-FD5B-4763-AA64-6CD9B6F21F6E}" srcOrd="0" destOrd="0" presId="urn:microsoft.com/office/officeart/2005/8/layout/StepDownProcess"/>
    <dgm:cxn modelId="{8955886E-D763-4F64-8CC1-15BB51C076F0}" srcId="{66AB6C60-740B-4E77-B02B-53A7F48BA407}" destId="{C2CFBFEB-FC97-4B9F-BDEF-4205A4BF4AD2}" srcOrd="3" destOrd="0" parTransId="{E0B937D6-4B55-47A0-BD16-7740BC920D19}" sibTransId="{9DB3CFD7-3E11-47A5-AD05-3F1914AA5EF5}"/>
    <dgm:cxn modelId="{443EFF83-D9D4-4EE3-92B4-853C6153CACD}" srcId="{66AB6C60-740B-4E77-B02B-53A7F48BA407}" destId="{E241647D-147B-4179-9610-AB29DB20B127}" srcOrd="4" destOrd="0" parTransId="{B128275E-7931-4682-8E80-6BE982E7472D}" sibTransId="{7D066637-B694-4430-AE1C-BD042C777911}"/>
    <dgm:cxn modelId="{ECBF224E-03C1-47D9-A7D9-91DD964767C8}" srcId="{08A326B0-22B4-4190-B598-E0034ED3AC47}" destId="{5D904ABF-53E7-4E84-BB7A-A1DBFA1F1B83}" srcOrd="0" destOrd="0" parTransId="{2B115EEC-F564-44C4-AEA1-12C6418677A5}" sibTransId="{EC62C48C-7638-4FEC-B18F-86075F89A2DC}"/>
    <dgm:cxn modelId="{C8B99866-53D1-4206-8B2F-9E0E14978E9C}" type="presOf" srcId="{35F719DF-FD21-44D4-9C92-9389F7F2A734}" destId="{0372B232-9ADC-493F-A441-64660B200FC3}" srcOrd="0" destOrd="0" presId="urn:microsoft.com/office/officeart/2005/8/layout/StepDownProcess"/>
    <dgm:cxn modelId="{9C2C6C06-DEE1-48C4-B306-0832BD65AD4F}" type="presOf" srcId="{375AADF5-B0AF-43BD-A802-BBC236A2FC75}" destId="{D97A3418-37C2-4730-9FA4-852F498C9574}" srcOrd="0" destOrd="0" presId="urn:microsoft.com/office/officeart/2005/8/layout/StepDownProcess"/>
    <dgm:cxn modelId="{2F530803-39EF-470B-95F1-66C2A819D2C7}" srcId="{66AB6C60-740B-4E77-B02B-53A7F48BA407}" destId="{35F719DF-FD21-44D4-9C92-9389F7F2A734}" srcOrd="2" destOrd="0" parTransId="{1E5D6963-7165-4D3F-8948-D10B24D59F56}" sibTransId="{59A61095-D16D-4752-8B9E-D91BD442C0EC}"/>
    <dgm:cxn modelId="{D1540BCD-3F01-4795-B948-56858AA7293A}" type="presOf" srcId="{036DE3AA-7669-4CDB-9EF3-68A1EB3CE71F}" destId="{4DC4958C-7E4F-48F6-8E72-2560DCF8A41D}" srcOrd="0" destOrd="1" presId="urn:microsoft.com/office/officeart/2005/8/layout/StepDownProcess"/>
    <dgm:cxn modelId="{7BE0237A-8252-4945-8B34-225DDD4157FB}" type="presOf" srcId="{7ECEEF00-B554-49D1-BC35-5DA86224F162}" destId="{962440D9-B917-4EE7-BDC4-DA93702705D6}" srcOrd="0" destOrd="0" presId="urn:microsoft.com/office/officeart/2005/8/layout/StepDownProcess"/>
    <dgm:cxn modelId="{8F7981C9-7E56-494B-9F74-8A3D1E6667A4}" type="presOf" srcId="{E241647D-147B-4179-9610-AB29DB20B127}" destId="{AACE8F7D-1983-4B04-BF37-B72C77D2FFBA}" srcOrd="0" destOrd="0" presId="urn:microsoft.com/office/officeart/2005/8/layout/StepDownProcess"/>
    <dgm:cxn modelId="{2E9D8C8A-8715-4435-BE62-64DF394678EC}" srcId="{66AB6C60-740B-4E77-B02B-53A7F48BA407}" destId="{08A326B0-22B4-4190-B598-E0034ED3AC47}" srcOrd="0" destOrd="0" parTransId="{1A969CC3-AC6E-4A48-B5B5-5DFB83924818}" sibTransId="{0A748596-9EA7-485A-B1DA-E56B63CB8987}"/>
    <dgm:cxn modelId="{C1E241A9-8F58-4F98-AABE-583EF920AA24}" srcId="{375AADF5-B0AF-43BD-A802-BBC236A2FC75}" destId="{5A6FBFFF-75BE-4606-BF8F-051DBBC4708C}" srcOrd="0" destOrd="0" parTransId="{3ABBD9BF-2D2C-43D2-A790-A9020872CDFF}" sibTransId="{5B581F70-178D-43EF-9995-9D375B2E142E}"/>
    <dgm:cxn modelId="{F6EE8A1A-CEA3-4884-8116-6EC619A4D315}" type="presOf" srcId="{5D904ABF-53E7-4E84-BB7A-A1DBFA1F1B83}" destId="{4DC4958C-7E4F-48F6-8E72-2560DCF8A41D}" srcOrd="0" destOrd="0" presId="urn:microsoft.com/office/officeart/2005/8/layout/StepDownProcess"/>
    <dgm:cxn modelId="{446357E9-EE4D-436D-A1F0-ADF426C4B7E7}" type="presParOf" srcId="{8493CF2E-2F75-49FC-B58D-FFAC20BC8200}" destId="{88B91B39-8715-48F2-B8AE-F7F869C05242}" srcOrd="0" destOrd="0" presId="urn:microsoft.com/office/officeart/2005/8/layout/StepDownProcess"/>
    <dgm:cxn modelId="{83203A37-3957-454B-9E1A-6909A63B9BCD}" type="presParOf" srcId="{88B91B39-8715-48F2-B8AE-F7F869C05242}" destId="{BC060A75-C6DE-44F6-818C-B10A567EDB2F}" srcOrd="0" destOrd="0" presId="urn:microsoft.com/office/officeart/2005/8/layout/StepDownProcess"/>
    <dgm:cxn modelId="{07EDF159-BB68-42B4-A719-0A4EDAF738FC}" type="presParOf" srcId="{88B91B39-8715-48F2-B8AE-F7F869C05242}" destId="{79071552-7315-4396-A36A-56AD4065FB9D}" srcOrd="1" destOrd="0" presId="urn:microsoft.com/office/officeart/2005/8/layout/StepDownProcess"/>
    <dgm:cxn modelId="{BE93B5CA-6593-4739-8519-09846C7B651A}" type="presParOf" srcId="{88B91B39-8715-48F2-B8AE-F7F869C05242}" destId="{4DC4958C-7E4F-48F6-8E72-2560DCF8A41D}" srcOrd="2" destOrd="0" presId="urn:microsoft.com/office/officeart/2005/8/layout/StepDownProcess"/>
    <dgm:cxn modelId="{4B69BC5A-C970-45F5-B752-D135830B4082}" type="presParOf" srcId="{8493CF2E-2F75-49FC-B58D-FFAC20BC8200}" destId="{56010180-E517-4397-B467-938203E09889}" srcOrd="1" destOrd="0" presId="urn:microsoft.com/office/officeart/2005/8/layout/StepDownProcess"/>
    <dgm:cxn modelId="{9F945E0F-8D29-4029-8643-BC7D6F4C6188}" type="presParOf" srcId="{8493CF2E-2F75-49FC-B58D-FFAC20BC8200}" destId="{498B8991-C9BA-4CC2-A841-9A871FCBFA8C}" srcOrd="2" destOrd="0" presId="urn:microsoft.com/office/officeart/2005/8/layout/StepDownProcess"/>
    <dgm:cxn modelId="{4E3AFC4D-0AEF-4772-869C-25CD7FAFD0F3}" type="presParOf" srcId="{498B8991-C9BA-4CC2-A841-9A871FCBFA8C}" destId="{855F2917-F106-4016-A0ED-CBF2F37D8A62}" srcOrd="0" destOrd="0" presId="urn:microsoft.com/office/officeart/2005/8/layout/StepDownProcess"/>
    <dgm:cxn modelId="{701B358B-49AB-4038-8203-099285631251}" type="presParOf" srcId="{498B8991-C9BA-4CC2-A841-9A871FCBFA8C}" destId="{D97A3418-37C2-4730-9FA4-852F498C9574}" srcOrd="1" destOrd="0" presId="urn:microsoft.com/office/officeart/2005/8/layout/StepDownProcess"/>
    <dgm:cxn modelId="{07DFE10B-E18E-42A0-97A1-22133E40CE1F}" type="presParOf" srcId="{498B8991-C9BA-4CC2-A841-9A871FCBFA8C}" destId="{942AF25E-FA6A-4E41-BDF4-5EEE918691D4}" srcOrd="2" destOrd="0" presId="urn:microsoft.com/office/officeart/2005/8/layout/StepDownProcess"/>
    <dgm:cxn modelId="{8F12D18C-751B-4ED9-8EC4-D66D65639EC8}" type="presParOf" srcId="{8493CF2E-2F75-49FC-B58D-FFAC20BC8200}" destId="{26B47782-2E35-49A0-8F09-A722B77D4F0A}" srcOrd="3" destOrd="0" presId="urn:microsoft.com/office/officeart/2005/8/layout/StepDownProcess"/>
    <dgm:cxn modelId="{B998E007-EB95-47BF-9384-8B65D5813FF9}" type="presParOf" srcId="{8493CF2E-2F75-49FC-B58D-FFAC20BC8200}" destId="{64A5B67D-7C2C-409C-AF4F-2AF953B81302}" srcOrd="4" destOrd="0" presId="urn:microsoft.com/office/officeart/2005/8/layout/StepDownProcess"/>
    <dgm:cxn modelId="{35A44BF3-5ED8-4EB4-893A-8885AD65386D}" type="presParOf" srcId="{64A5B67D-7C2C-409C-AF4F-2AF953B81302}" destId="{01C69884-553F-4271-9D12-064A23E696B3}" srcOrd="0" destOrd="0" presId="urn:microsoft.com/office/officeart/2005/8/layout/StepDownProcess"/>
    <dgm:cxn modelId="{69EB4A70-0FD8-4EB4-97E3-C12C86197B64}" type="presParOf" srcId="{64A5B67D-7C2C-409C-AF4F-2AF953B81302}" destId="{0372B232-9ADC-493F-A441-64660B200FC3}" srcOrd="1" destOrd="0" presId="urn:microsoft.com/office/officeart/2005/8/layout/StepDownProcess"/>
    <dgm:cxn modelId="{678E4EAA-772D-4F95-ACCC-22C6D821FF9E}" type="presParOf" srcId="{64A5B67D-7C2C-409C-AF4F-2AF953B81302}" destId="{962440D9-B917-4EE7-BDC4-DA93702705D6}" srcOrd="2" destOrd="0" presId="urn:microsoft.com/office/officeart/2005/8/layout/StepDownProcess"/>
    <dgm:cxn modelId="{BCB7D8A3-BD9C-4685-A763-D26BAA5100AC}" type="presParOf" srcId="{8493CF2E-2F75-49FC-B58D-FFAC20BC8200}" destId="{97D6E064-C7D8-4DC1-8934-ACF163F085F1}" srcOrd="5" destOrd="0" presId="urn:microsoft.com/office/officeart/2005/8/layout/StepDownProcess"/>
    <dgm:cxn modelId="{B8EE5926-9969-45BD-8646-016235955C8B}" type="presParOf" srcId="{8493CF2E-2F75-49FC-B58D-FFAC20BC8200}" destId="{BF95EFBD-3440-4EE7-83A2-A56811A0BA13}" srcOrd="6" destOrd="0" presId="urn:microsoft.com/office/officeart/2005/8/layout/StepDownProcess"/>
    <dgm:cxn modelId="{C6B8F14A-98C5-493B-8254-50122E8B6A7B}" type="presParOf" srcId="{BF95EFBD-3440-4EE7-83A2-A56811A0BA13}" destId="{12228760-7508-4A92-BEB3-96E35B26D34E}" srcOrd="0" destOrd="0" presId="urn:microsoft.com/office/officeart/2005/8/layout/StepDownProcess"/>
    <dgm:cxn modelId="{9634CB67-A1D8-4094-B8F6-60FFA12D430C}" type="presParOf" srcId="{BF95EFBD-3440-4EE7-83A2-A56811A0BA13}" destId="{640B2FB3-FD5B-4763-AA64-6CD9B6F21F6E}" srcOrd="1" destOrd="0" presId="urn:microsoft.com/office/officeart/2005/8/layout/StepDownProcess"/>
    <dgm:cxn modelId="{C80ADE15-1A75-474E-BE36-72C6627FF181}" type="presParOf" srcId="{BF95EFBD-3440-4EE7-83A2-A56811A0BA13}" destId="{2592971A-6689-4A57-B368-FB4C169B3722}" srcOrd="2" destOrd="0" presId="urn:microsoft.com/office/officeart/2005/8/layout/StepDownProcess"/>
    <dgm:cxn modelId="{EA06A624-98A2-4683-BB18-3E0EF2B60490}" type="presParOf" srcId="{8493CF2E-2F75-49FC-B58D-FFAC20BC8200}" destId="{4E63CB0E-BE6B-48F6-8A46-84928FAB9B6F}" srcOrd="7" destOrd="0" presId="urn:microsoft.com/office/officeart/2005/8/layout/StepDownProcess"/>
    <dgm:cxn modelId="{4EFC4778-EBDE-4695-ACD2-7D2B280B6B46}" type="presParOf" srcId="{8493CF2E-2F75-49FC-B58D-FFAC20BC8200}" destId="{D7B0BAFE-43FE-40EB-B184-8B0AE48B5BFC}" srcOrd="8" destOrd="0" presId="urn:microsoft.com/office/officeart/2005/8/layout/StepDownProcess"/>
    <dgm:cxn modelId="{8D1B77C7-2509-46C8-8C5C-615002DB5D65}" type="presParOf" srcId="{D7B0BAFE-43FE-40EB-B184-8B0AE48B5BFC}" destId="{AACE8F7D-1983-4B04-BF37-B72C77D2FFBA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Analizi </a:t>
          </a:r>
          <a:endParaRPr lang="tr-TR" b="1" u="sng" dirty="0">
            <a:solidFill>
              <a:srgbClr val="FF0000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İş Tanımı 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Gerekleri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952F7EA0-F2C2-4BBA-8BB0-290B0AD9EC11}" type="presOf" srcId="{8475E1D3-5D56-4271-B066-43C42590888A}" destId="{30046601-1CCB-40E0-B90B-3809BAAAFEE3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41CE725F-C61A-4526-81F2-BC9E8E81E869}" type="presOf" srcId="{6A92D176-934D-4871-BAC8-1652EBA18531}" destId="{D553A487-7B62-4098-82AA-A91A5CE0427F}" srcOrd="0" destOrd="0" presId="urn:microsoft.com/office/officeart/2005/8/layout/hierarchy1"/>
    <dgm:cxn modelId="{04B34C8E-8B4E-4F07-B009-B943E539A035}" type="presOf" srcId="{31C79BF6-8A1B-45A9-9109-539FE4115A43}" destId="{6E7D140D-FE14-4385-8440-8D3985C8C386}" srcOrd="0" destOrd="0" presId="urn:microsoft.com/office/officeart/2005/8/layout/hierarchy1"/>
    <dgm:cxn modelId="{A2A7EDC1-CD2A-4CB3-8B49-BC55839E2D03}" type="presOf" srcId="{6A4BA439-EBE3-4D16-B2DA-90DF749187DC}" destId="{D4138122-DD8A-4529-9D90-3ED8E1E8EB9F}" srcOrd="0" destOrd="0" presId="urn:microsoft.com/office/officeart/2005/8/layout/hierarchy1"/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3A0FE0B3-2B72-46BE-A607-D9848486867E}" type="presOf" srcId="{46B03BC3-9B28-41B8-A4C8-B8F67A8B60DE}" destId="{6FBEA678-4066-4142-8F64-E3230FF01BF9}" srcOrd="0" destOrd="0" presId="urn:microsoft.com/office/officeart/2005/8/layout/hierarchy1"/>
    <dgm:cxn modelId="{BC5EBDD7-964A-495C-AA13-B4478C0FBFB7}" type="presOf" srcId="{4E07E255-F11F-4497-BEF7-FC8A9871EC50}" destId="{C3D013FC-88FF-4F97-A4F8-2C3C87E240AD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E7FE6885-FC0F-4808-BAB8-9B8DBA31E09F}" type="presParOf" srcId="{6E7D140D-FE14-4385-8440-8D3985C8C386}" destId="{C3568322-034B-4321-B0BF-54CBBAB8D0D2}" srcOrd="0" destOrd="0" presId="urn:microsoft.com/office/officeart/2005/8/layout/hierarchy1"/>
    <dgm:cxn modelId="{E47DC304-2494-41D7-9F8D-2779FC40515D}" type="presParOf" srcId="{C3568322-034B-4321-B0BF-54CBBAB8D0D2}" destId="{D69D8A73-59AD-4FC7-9791-E5CC1067BA12}" srcOrd="0" destOrd="0" presId="urn:microsoft.com/office/officeart/2005/8/layout/hierarchy1"/>
    <dgm:cxn modelId="{D16829A6-9D74-4AE0-ABB7-ABD6DEC3EAA8}" type="presParOf" srcId="{D69D8A73-59AD-4FC7-9791-E5CC1067BA12}" destId="{F5DFA274-98F3-4476-8928-D7EAF220B3F9}" srcOrd="0" destOrd="0" presId="urn:microsoft.com/office/officeart/2005/8/layout/hierarchy1"/>
    <dgm:cxn modelId="{8371DA18-2836-4B22-8F88-AF62A53BCAC1}" type="presParOf" srcId="{D69D8A73-59AD-4FC7-9791-E5CC1067BA12}" destId="{30046601-1CCB-40E0-B90B-3809BAAAFEE3}" srcOrd="1" destOrd="0" presId="urn:microsoft.com/office/officeart/2005/8/layout/hierarchy1"/>
    <dgm:cxn modelId="{5F972BBD-8358-4D5D-803C-F0852F58E865}" type="presParOf" srcId="{C3568322-034B-4321-B0BF-54CBBAB8D0D2}" destId="{74430020-1F4F-4B49-BCBD-F321BC559F0D}" srcOrd="1" destOrd="0" presId="urn:microsoft.com/office/officeart/2005/8/layout/hierarchy1"/>
    <dgm:cxn modelId="{2889B85D-2C74-46ED-828F-C3A9A4E85CF7}" type="presParOf" srcId="{74430020-1F4F-4B49-BCBD-F321BC559F0D}" destId="{D4138122-DD8A-4529-9D90-3ED8E1E8EB9F}" srcOrd="0" destOrd="0" presId="urn:microsoft.com/office/officeart/2005/8/layout/hierarchy1"/>
    <dgm:cxn modelId="{CBEA3327-8C36-406B-B710-4B2F315CEC2D}" type="presParOf" srcId="{74430020-1F4F-4B49-BCBD-F321BC559F0D}" destId="{E043771A-39BD-4016-A589-819F726906EA}" srcOrd="1" destOrd="0" presId="urn:microsoft.com/office/officeart/2005/8/layout/hierarchy1"/>
    <dgm:cxn modelId="{83C6BC1A-F6B8-4415-BFF1-39AC0B46A7CF}" type="presParOf" srcId="{E043771A-39BD-4016-A589-819F726906EA}" destId="{7B7532B2-6CF1-4CFE-9969-BA901E64786C}" srcOrd="0" destOrd="0" presId="urn:microsoft.com/office/officeart/2005/8/layout/hierarchy1"/>
    <dgm:cxn modelId="{51BA2BF0-AC62-4648-88E4-C4051B40F7B6}" type="presParOf" srcId="{7B7532B2-6CF1-4CFE-9969-BA901E64786C}" destId="{276A4109-A7F4-4338-ADD1-528209B52E80}" srcOrd="0" destOrd="0" presId="urn:microsoft.com/office/officeart/2005/8/layout/hierarchy1"/>
    <dgm:cxn modelId="{7E79F529-9B6E-456C-B7AA-E43A445BE0C3}" type="presParOf" srcId="{7B7532B2-6CF1-4CFE-9969-BA901E64786C}" destId="{D553A487-7B62-4098-82AA-A91A5CE0427F}" srcOrd="1" destOrd="0" presId="urn:microsoft.com/office/officeart/2005/8/layout/hierarchy1"/>
    <dgm:cxn modelId="{AB1999AA-79E0-4BB1-ACB4-021608F61B6A}" type="presParOf" srcId="{E043771A-39BD-4016-A589-819F726906EA}" destId="{DB7E97A0-369C-4A56-8237-5E521BBD0B37}" srcOrd="1" destOrd="0" presId="urn:microsoft.com/office/officeart/2005/8/layout/hierarchy1"/>
    <dgm:cxn modelId="{A5549E65-1D5E-440F-82ED-B37C7091B2AE}" type="presParOf" srcId="{74430020-1F4F-4B49-BCBD-F321BC559F0D}" destId="{6FBEA678-4066-4142-8F64-E3230FF01BF9}" srcOrd="2" destOrd="0" presId="urn:microsoft.com/office/officeart/2005/8/layout/hierarchy1"/>
    <dgm:cxn modelId="{D1E95248-95AB-4E0D-8BB4-9C5744458741}" type="presParOf" srcId="{74430020-1F4F-4B49-BCBD-F321BC559F0D}" destId="{DFA5A4E6-9A46-4032-924F-C43FF7E2E3C4}" srcOrd="3" destOrd="0" presId="urn:microsoft.com/office/officeart/2005/8/layout/hierarchy1"/>
    <dgm:cxn modelId="{35556129-7F22-4D62-B056-2711B7A05D71}" type="presParOf" srcId="{DFA5A4E6-9A46-4032-924F-C43FF7E2E3C4}" destId="{21C1BE3E-9ACA-44DE-ACFD-E67400AA22FA}" srcOrd="0" destOrd="0" presId="urn:microsoft.com/office/officeart/2005/8/layout/hierarchy1"/>
    <dgm:cxn modelId="{00D9BFC0-0F0E-4EFC-AD95-3CFC711B81AF}" type="presParOf" srcId="{21C1BE3E-9ACA-44DE-ACFD-E67400AA22FA}" destId="{E297E276-C032-4F4B-AD5B-CF798D919D15}" srcOrd="0" destOrd="0" presId="urn:microsoft.com/office/officeart/2005/8/layout/hierarchy1"/>
    <dgm:cxn modelId="{3BFD4DBE-1E84-4D14-BA96-C2E6F76D4C83}" type="presParOf" srcId="{21C1BE3E-9ACA-44DE-ACFD-E67400AA22FA}" destId="{C3D013FC-88FF-4F97-A4F8-2C3C87E240AD}" srcOrd="1" destOrd="0" presId="urn:microsoft.com/office/officeart/2005/8/layout/hierarchy1"/>
    <dgm:cxn modelId="{75952A5A-13B2-4649-93E4-71FC548B2FBB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Analizi </a:t>
          </a:r>
          <a:endParaRPr lang="tr-TR" b="1" u="sng" dirty="0">
            <a:solidFill>
              <a:srgbClr val="FF0000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İş Tanımı 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Gerekleri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76F43412-1B1D-4D7C-BFE1-2B9F153E1AFF}" type="presOf" srcId="{6A92D176-934D-4871-BAC8-1652EBA18531}" destId="{D553A487-7B62-4098-82AA-A91A5CE0427F}" srcOrd="0" destOrd="0" presId="urn:microsoft.com/office/officeart/2005/8/layout/hierarchy1"/>
    <dgm:cxn modelId="{E9A156FD-7B27-426C-BFCE-4A9210EAF9A4}" type="presOf" srcId="{31C79BF6-8A1B-45A9-9109-539FE4115A43}" destId="{6E7D140D-FE14-4385-8440-8D3985C8C386}" srcOrd="0" destOrd="0" presId="urn:microsoft.com/office/officeart/2005/8/layout/hierarchy1"/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3EBFED22-4719-4CB9-AC80-383576CED248}" type="presOf" srcId="{6A4BA439-EBE3-4D16-B2DA-90DF749187DC}" destId="{D4138122-DD8A-4529-9D90-3ED8E1E8EB9F}" srcOrd="0" destOrd="0" presId="urn:microsoft.com/office/officeart/2005/8/layout/hierarchy1"/>
    <dgm:cxn modelId="{9A324539-9A53-41B2-9547-7EF5DADA46C8}" type="presOf" srcId="{4E07E255-F11F-4497-BEF7-FC8A9871EC50}" destId="{C3D013FC-88FF-4F97-A4F8-2C3C87E240AD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BA148293-4B68-4EE9-8BBF-551B8403E14C}" type="presOf" srcId="{8475E1D3-5D56-4271-B066-43C42590888A}" destId="{30046601-1CCB-40E0-B90B-3809BAAAFEE3}" srcOrd="0" destOrd="0" presId="urn:microsoft.com/office/officeart/2005/8/layout/hierarchy1"/>
    <dgm:cxn modelId="{08D54EFB-8C8D-411E-8202-8EAF39581324}" type="presOf" srcId="{46B03BC3-9B28-41B8-A4C8-B8F67A8B60DE}" destId="{6FBEA678-4066-4142-8F64-E3230FF01BF9}" srcOrd="0" destOrd="0" presId="urn:microsoft.com/office/officeart/2005/8/layout/hierarchy1"/>
    <dgm:cxn modelId="{30848D1D-6435-43AA-AF06-68EDBE3C6131}" type="presParOf" srcId="{6E7D140D-FE14-4385-8440-8D3985C8C386}" destId="{C3568322-034B-4321-B0BF-54CBBAB8D0D2}" srcOrd="0" destOrd="0" presId="urn:microsoft.com/office/officeart/2005/8/layout/hierarchy1"/>
    <dgm:cxn modelId="{296D755D-E573-4218-927C-2899B65D4FC1}" type="presParOf" srcId="{C3568322-034B-4321-B0BF-54CBBAB8D0D2}" destId="{D69D8A73-59AD-4FC7-9791-E5CC1067BA12}" srcOrd="0" destOrd="0" presId="urn:microsoft.com/office/officeart/2005/8/layout/hierarchy1"/>
    <dgm:cxn modelId="{A5DFCA3D-32DE-4973-87B4-0B7228629934}" type="presParOf" srcId="{D69D8A73-59AD-4FC7-9791-E5CC1067BA12}" destId="{F5DFA274-98F3-4476-8928-D7EAF220B3F9}" srcOrd="0" destOrd="0" presId="urn:microsoft.com/office/officeart/2005/8/layout/hierarchy1"/>
    <dgm:cxn modelId="{5676164D-3160-4DF8-9D48-5BB96751F973}" type="presParOf" srcId="{D69D8A73-59AD-4FC7-9791-E5CC1067BA12}" destId="{30046601-1CCB-40E0-B90B-3809BAAAFEE3}" srcOrd="1" destOrd="0" presId="urn:microsoft.com/office/officeart/2005/8/layout/hierarchy1"/>
    <dgm:cxn modelId="{845EB1C4-A939-4339-A909-09EA3C0F82FB}" type="presParOf" srcId="{C3568322-034B-4321-B0BF-54CBBAB8D0D2}" destId="{74430020-1F4F-4B49-BCBD-F321BC559F0D}" srcOrd="1" destOrd="0" presId="urn:microsoft.com/office/officeart/2005/8/layout/hierarchy1"/>
    <dgm:cxn modelId="{E75375D3-DC09-4332-8973-2B99E3A6CDE2}" type="presParOf" srcId="{74430020-1F4F-4B49-BCBD-F321BC559F0D}" destId="{D4138122-DD8A-4529-9D90-3ED8E1E8EB9F}" srcOrd="0" destOrd="0" presId="urn:microsoft.com/office/officeart/2005/8/layout/hierarchy1"/>
    <dgm:cxn modelId="{02A8B6C6-3264-480B-BC41-2981761B4E79}" type="presParOf" srcId="{74430020-1F4F-4B49-BCBD-F321BC559F0D}" destId="{E043771A-39BD-4016-A589-819F726906EA}" srcOrd="1" destOrd="0" presId="urn:microsoft.com/office/officeart/2005/8/layout/hierarchy1"/>
    <dgm:cxn modelId="{C417CC2E-5852-48AC-8872-DDBC80366B00}" type="presParOf" srcId="{E043771A-39BD-4016-A589-819F726906EA}" destId="{7B7532B2-6CF1-4CFE-9969-BA901E64786C}" srcOrd="0" destOrd="0" presId="urn:microsoft.com/office/officeart/2005/8/layout/hierarchy1"/>
    <dgm:cxn modelId="{E7ACA122-8965-43EE-977C-DB59633219CF}" type="presParOf" srcId="{7B7532B2-6CF1-4CFE-9969-BA901E64786C}" destId="{276A4109-A7F4-4338-ADD1-528209B52E80}" srcOrd="0" destOrd="0" presId="urn:microsoft.com/office/officeart/2005/8/layout/hierarchy1"/>
    <dgm:cxn modelId="{9B90DF8D-F5B1-4253-91B7-579837C7B284}" type="presParOf" srcId="{7B7532B2-6CF1-4CFE-9969-BA901E64786C}" destId="{D553A487-7B62-4098-82AA-A91A5CE0427F}" srcOrd="1" destOrd="0" presId="urn:microsoft.com/office/officeart/2005/8/layout/hierarchy1"/>
    <dgm:cxn modelId="{2A90F69A-F364-4DA5-9C8E-18BC66953469}" type="presParOf" srcId="{E043771A-39BD-4016-A589-819F726906EA}" destId="{DB7E97A0-369C-4A56-8237-5E521BBD0B37}" srcOrd="1" destOrd="0" presId="urn:microsoft.com/office/officeart/2005/8/layout/hierarchy1"/>
    <dgm:cxn modelId="{23C83CDB-6D2D-4EB2-ABC4-1391637349D8}" type="presParOf" srcId="{74430020-1F4F-4B49-BCBD-F321BC559F0D}" destId="{6FBEA678-4066-4142-8F64-E3230FF01BF9}" srcOrd="2" destOrd="0" presId="urn:microsoft.com/office/officeart/2005/8/layout/hierarchy1"/>
    <dgm:cxn modelId="{E72F1E9C-F40F-43FC-A53B-2A96328E2B31}" type="presParOf" srcId="{74430020-1F4F-4B49-BCBD-F321BC559F0D}" destId="{DFA5A4E6-9A46-4032-924F-C43FF7E2E3C4}" srcOrd="3" destOrd="0" presId="urn:microsoft.com/office/officeart/2005/8/layout/hierarchy1"/>
    <dgm:cxn modelId="{D5CC71D7-6AE5-42BD-9B31-DF29513D16DD}" type="presParOf" srcId="{DFA5A4E6-9A46-4032-924F-C43FF7E2E3C4}" destId="{21C1BE3E-9ACA-44DE-ACFD-E67400AA22FA}" srcOrd="0" destOrd="0" presId="urn:microsoft.com/office/officeart/2005/8/layout/hierarchy1"/>
    <dgm:cxn modelId="{6DCEA767-1890-4F1F-B198-5E3FB0CF4FCA}" type="presParOf" srcId="{21C1BE3E-9ACA-44DE-ACFD-E67400AA22FA}" destId="{E297E276-C032-4F4B-AD5B-CF798D919D15}" srcOrd="0" destOrd="0" presId="urn:microsoft.com/office/officeart/2005/8/layout/hierarchy1"/>
    <dgm:cxn modelId="{FA051C99-F922-4EE9-B518-90A8AC5BE0A2}" type="presParOf" srcId="{21C1BE3E-9ACA-44DE-ACFD-E67400AA22FA}" destId="{C3D013FC-88FF-4F97-A4F8-2C3C87E240AD}" srcOrd="1" destOrd="0" presId="urn:microsoft.com/office/officeart/2005/8/layout/hierarchy1"/>
    <dgm:cxn modelId="{80FA5DA5-30E0-47F1-99EA-6525E9696886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Analizi </a:t>
          </a:r>
          <a:endParaRPr lang="tr-TR" b="1" u="sng" dirty="0">
            <a:solidFill>
              <a:srgbClr val="FF0000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İş Tanımı 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Gerekleri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5ABD998F-5DA1-4D79-A226-5AFDBB06AECA}" type="presOf" srcId="{6A4BA439-EBE3-4D16-B2DA-90DF749187DC}" destId="{D4138122-DD8A-4529-9D90-3ED8E1E8EB9F}" srcOrd="0" destOrd="0" presId="urn:microsoft.com/office/officeart/2005/8/layout/hierarchy1"/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F805EDCF-56D6-4A55-9807-EAF66517657C}" type="presOf" srcId="{6A92D176-934D-4871-BAC8-1652EBA18531}" destId="{D553A487-7B62-4098-82AA-A91A5CE0427F}" srcOrd="0" destOrd="0" presId="urn:microsoft.com/office/officeart/2005/8/layout/hierarchy1"/>
    <dgm:cxn modelId="{B3B794E6-5694-4C5F-BDBD-8EA29F242FE4}" type="presOf" srcId="{8475E1D3-5D56-4271-B066-43C42590888A}" destId="{30046601-1CCB-40E0-B90B-3809BAAAFEE3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DEB3624D-2768-4776-8342-E2B3D74A6445}" type="presOf" srcId="{31C79BF6-8A1B-45A9-9109-539FE4115A43}" destId="{6E7D140D-FE14-4385-8440-8D3985C8C386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FF2BFBD8-5D26-4806-87A8-F04D092A02FD}" type="presOf" srcId="{4E07E255-F11F-4497-BEF7-FC8A9871EC50}" destId="{C3D013FC-88FF-4F97-A4F8-2C3C87E240AD}" srcOrd="0" destOrd="0" presId="urn:microsoft.com/office/officeart/2005/8/layout/hierarchy1"/>
    <dgm:cxn modelId="{9E46CDBA-4857-47FB-A8C9-C914E9F820C1}" type="presOf" srcId="{46B03BC3-9B28-41B8-A4C8-B8F67A8B60DE}" destId="{6FBEA678-4066-4142-8F64-E3230FF01BF9}" srcOrd="0" destOrd="0" presId="urn:microsoft.com/office/officeart/2005/8/layout/hierarchy1"/>
    <dgm:cxn modelId="{AAC3A668-7475-4B65-9446-11CD8701B41C}" type="presParOf" srcId="{6E7D140D-FE14-4385-8440-8D3985C8C386}" destId="{C3568322-034B-4321-B0BF-54CBBAB8D0D2}" srcOrd="0" destOrd="0" presId="urn:microsoft.com/office/officeart/2005/8/layout/hierarchy1"/>
    <dgm:cxn modelId="{D0A5D5C5-3A0C-4432-80A5-82335271AC50}" type="presParOf" srcId="{C3568322-034B-4321-B0BF-54CBBAB8D0D2}" destId="{D69D8A73-59AD-4FC7-9791-E5CC1067BA12}" srcOrd="0" destOrd="0" presId="urn:microsoft.com/office/officeart/2005/8/layout/hierarchy1"/>
    <dgm:cxn modelId="{6674F42F-7099-4321-8778-CFE2A023A072}" type="presParOf" srcId="{D69D8A73-59AD-4FC7-9791-E5CC1067BA12}" destId="{F5DFA274-98F3-4476-8928-D7EAF220B3F9}" srcOrd="0" destOrd="0" presId="urn:microsoft.com/office/officeart/2005/8/layout/hierarchy1"/>
    <dgm:cxn modelId="{0B45EDF2-06CE-4DC3-A8F2-1CB9F7A9A197}" type="presParOf" srcId="{D69D8A73-59AD-4FC7-9791-E5CC1067BA12}" destId="{30046601-1CCB-40E0-B90B-3809BAAAFEE3}" srcOrd="1" destOrd="0" presId="urn:microsoft.com/office/officeart/2005/8/layout/hierarchy1"/>
    <dgm:cxn modelId="{26F56354-C628-4345-90D5-0ADE6075C606}" type="presParOf" srcId="{C3568322-034B-4321-B0BF-54CBBAB8D0D2}" destId="{74430020-1F4F-4B49-BCBD-F321BC559F0D}" srcOrd="1" destOrd="0" presId="urn:microsoft.com/office/officeart/2005/8/layout/hierarchy1"/>
    <dgm:cxn modelId="{33C87CED-36E7-470F-8BDB-5238159C9908}" type="presParOf" srcId="{74430020-1F4F-4B49-BCBD-F321BC559F0D}" destId="{D4138122-DD8A-4529-9D90-3ED8E1E8EB9F}" srcOrd="0" destOrd="0" presId="urn:microsoft.com/office/officeart/2005/8/layout/hierarchy1"/>
    <dgm:cxn modelId="{66D29129-1023-49FB-95B9-07550FE44F26}" type="presParOf" srcId="{74430020-1F4F-4B49-BCBD-F321BC559F0D}" destId="{E043771A-39BD-4016-A589-819F726906EA}" srcOrd="1" destOrd="0" presId="urn:microsoft.com/office/officeart/2005/8/layout/hierarchy1"/>
    <dgm:cxn modelId="{BD973BB5-96E1-4B3A-BC8D-3B2F93F352B9}" type="presParOf" srcId="{E043771A-39BD-4016-A589-819F726906EA}" destId="{7B7532B2-6CF1-4CFE-9969-BA901E64786C}" srcOrd="0" destOrd="0" presId="urn:microsoft.com/office/officeart/2005/8/layout/hierarchy1"/>
    <dgm:cxn modelId="{5B83ABCE-A5D2-46C2-85BC-4A397E2D7212}" type="presParOf" srcId="{7B7532B2-6CF1-4CFE-9969-BA901E64786C}" destId="{276A4109-A7F4-4338-ADD1-528209B52E80}" srcOrd="0" destOrd="0" presId="urn:microsoft.com/office/officeart/2005/8/layout/hierarchy1"/>
    <dgm:cxn modelId="{C74B98F8-51DB-4569-8A46-B0C8D795E534}" type="presParOf" srcId="{7B7532B2-6CF1-4CFE-9969-BA901E64786C}" destId="{D553A487-7B62-4098-82AA-A91A5CE0427F}" srcOrd="1" destOrd="0" presId="urn:microsoft.com/office/officeart/2005/8/layout/hierarchy1"/>
    <dgm:cxn modelId="{7AA0632D-3BD5-43C6-9D0C-56F22E7A4C19}" type="presParOf" srcId="{E043771A-39BD-4016-A589-819F726906EA}" destId="{DB7E97A0-369C-4A56-8237-5E521BBD0B37}" srcOrd="1" destOrd="0" presId="urn:microsoft.com/office/officeart/2005/8/layout/hierarchy1"/>
    <dgm:cxn modelId="{CBD4F1FB-12ED-4442-81A8-9F8F9B9DBB14}" type="presParOf" srcId="{74430020-1F4F-4B49-BCBD-F321BC559F0D}" destId="{6FBEA678-4066-4142-8F64-E3230FF01BF9}" srcOrd="2" destOrd="0" presId="urn:microsoft.com/office/officeart/2005/8/layout/hierarchy1"/>
    <dgm:cxn modelId="{D20D0252-DE18-4FE4-AA1C-5301D1B1E905}" type="presParOf" srcId="{74430020-1F4F-4B49-BCBD-F321BC559F0D}" destId="{DFA5A4E6-9A46-4032-924F-C43FF7E2E3C4}" srcOrd="3" destOrd="0" presId="urn:microsoft.com/office/officeart/2005/8/layout/hierarchy1"/>
    <dgm:cxn modelId="{556632C9-0256-46F5-8D08-01BDE4AA17D7}" type="presParOf" srcId="{DFA5A4E6-9A46-4032-924F-C43FF7E2E3C4}" destId="{21C1BE3E-9ACA-44DE-ACFD-E67400AA22FA}" srcOrd="0" destOrd="0" presId="urn:microsoft.com/office/officeart/2005/8/layout/hierarchy1"/>
    <dgm:cxn modelId="{D4569C8B-2A63-476F-A696-1A6D087CD2B8}" type="presParOf" srcId="{21C1BE3E-9ACA-44DE-ACFD-E67400AA22FA}" destId="{E297E276-C032-4F4B-AD5B-CF798D919D15}" srcOrd="0" destOrd="0" presId="urn:microsoft.com/office/officeart/2005/8/layout/hierarchy1"/>
    <dgm:cxn modelId="{62F922E3-CBC1-4C50-B0A7-B2D526562B8F}" type="presParOf" srcId="{21C1BE3E-9ACA-44DE-ACFD-E67400AA22FA}" destId="{C3D013FC-88FF-4F97-A4F8-2C3C87E240AD}" srcOrd="1" destOrd="0" presId="urn:microsoft.com/office/officeart/2005/8/layout/hierarchy1"/>
    <dgm:cxn modelId="{B540455B-44A7-4F72-854F-EA33F4FE272B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dirty="0" smtClean="0"/>
            <a:t>İŞ ETÜDÜ</a:t>
          </a:r>
          <a:endParaRPr lang="tr-TR" dirty="0"/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Hareket Etüdü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Ölçümü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5A8AA4A2-8EDA-4C05-A297-1BC9C12FD49B}" type="presOf" srcId="{31C79BF6-8A1B-45A9-9109-539FE4115A43}" destId="{6E7D140D-FE14-4385-8440-8D3985C8C386}" srcOrd="0" destOrd="0" presId="urn:microsoft.com/office/officeart/2005/8/layout/hierarchy1"/>
    <dgm:cxn modelId="{60666B45-062B-4BC9-A69C-AE132DB19BAB}" type="presOf" srcId="{4E07E255-F11F-4497-BEF7-FC8A9871EC50}" destId="{C3D013FC-88FF-4F97-A4F8-2C3C87E240AD}" srcOrd="0" destOrd="0" presId="urn:microsoft.com/office/officeart/2005/8/layout/hierarchy1"/>
    <dgm:cxn modelId="{E21630F6-8DB2-49B6-AF3C-F330D2D5EC21}" type="presOf" srcId="{8475E1D3-5D56-4271-B066-43C42590888A}" destId="{30046601-1CCB-40E0-B90B-3809BAAAFEE3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CF71F4D4-EFF6-436D-8176-0AD79E99D11C}" type="presOf" srcId="{6A92D176-934D-4871-BAC8-1652EBA18531}" destId="{D553A487-7B62-4098-82AA-A91A5CE0427F}" srcOrd="0" destOrd="0" presId="urn:microsoft.com/office/officeart/2005/8/layout/hierarchy1"/>
    <dgm:cxn modelId="{CD70B272-6B69-424C-88DF-66F43379F65B}" type="presOf" srcId="{46B03BC3-9B28-41B8-A4C8-B8F67A8B60DE}" destId="{6FBEA678-4066-4142-8F64-E3230FF01BF9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E0488FF0-2D36-4912-AC4C-F396A4A7EAA6}" type="presOf" srcId="{6A4BA439-EBE3-4D16-B2DA-90DF749187DC}" destId="{D4138122-DD8A-4529-9D90-3ED8E1E8EB9F}" srcOrd="0" destOrd="0" presId="urn:microsoft.com/office/officeart/2005/8/layout/hierarchy1"/>
    <dgm:cxn modelId="{46B8905B-2EF5-4C98-B757-8892F70B8EB6}" type="presParOf" srcId="{6E7D140D-FE14-4385-8440-8D3985C8C386}" destId="{C3568322-034B-4321-B0BF-54CBBAB8D0D2}" srcOrd="0" destOrd="0" presId="urn:microsoft.com/office/officeart/2005/8/layout/hierarchy1"/>
    <dgm:cxn modelId="{D4BB90D1-8DA8-4461-B7D1-09FB8B6C02C6}" type="presParOf" srcId="{C3568322-034B-4321-B0BF-54CBBAB8D0D2}" destId="{D69D8A73-59AD-4FC7-9791-E5CC1067BA12}" srcOrd="0" destOrd="0" presId="urn:microsoft.com/office/officeart/2005/8/layout/hierarchy1"/>
    <dgm:cxn modelId="{16D5F73F-1217-481B-8E88-A69CB1D5ADE9}" type="presParOf" srcId="{D69D8A73-59AD-4FC7-9791-E5CC1067BA12}" destId="{F5DFA274-98F3-4476-8928-D7EAF220B3F9}" srcOrd="0" destOrd="0" presId="urn:microsoft.com/office/officeart/2005/8/layout/hierarchy1"/>
    <dgm:cxn modelId="{2BD9E7FA-B7B8-4F2B-88D3-E5AB0DA4FAAA}" type="presParOf" srcId="{D69D8A73-59AD-4FC7-9791-E5CC1067BA12}" destId="{30046601-1CCB-40E0-B90B-3809BAAAFEE3}" srcOrd="1" destOrd="0" presId="urn:microsoft.com/office/officeart/2005/8/layout/hierarchy1"/>
    <dgm:cxn modelId="{F211C37D-EE31-4E0F-B7AA-BA8F0C3823E7}" type="presParOf" srcId="{C3568322-034B-4321-B0BF-54CBBAB8D0D2}" destId="{74430020-1F4F-4B49-BCBD-F321BC559F0D}" srcOrd="1" destOrd="0" presId="urn:microsoft.com/office/officeart/2005/8/layout/hierarchy1"/>
    <dgm:cxn modelId="{6E1D1867-5D33-4398-8D86-DE3A93351057}" type="presParOf" srcId="{74430020-1F4F-4B49-BCBD-F321BC559F0D}" destId="{D4138122-DD8A-4529-9D90-3ED8E1E8EB9F}" srcOrd="0" destOrd="0" presId="urn:microsoft.com/office/officeart/2005/8/layout/hierarchy1"/>
    <dgm:cxn modelId="{B78432BA-C923-4391-BD01-F9D8F2499784}" type="presParOf" srcId="{74430020-1F4F-4B49-BCBD-F321BC559F0D}" destId="{E043771A-39BD-4016-A589-819F726906EA}" srcOrd="1" destOrd="0" presId="urn:microsoft.com/office/officeart/2005/8/layout/hierarchy1"/>
    <dgm:cxn modelId="{9E89FF38-C95D-4EC6-9BE4-A14F16483BBB}" type="presParOf" srcId="{E043771A-39BD-4016-A589-819F726906EA}" destId="{7B7532B2-6CF1-4CFE-9969-BA901E64786C}" srcOrd="0" destOrd="0" presId="urn:microsoft.com/office/officeart/2005/8/layout/hierarchy1"/>
    <dgm:cxn modelId="{8BAA40EC-4885-4BBA-A43B-D34E02ED3D62}" type="presParOf" srcId="{7B7532B2-6CF1-4CFE-9969-BA901E64786C}" destId="{276A4109-A7F4-4338-ADD1-528209B52E80}" srcOrd="0" destOrd="0" presId="urn:microsoft.com/office/officeart/2005/8/layout/hierarchy1"/>
    <dgm:cxn modelId="{2D730F65-F592-4DF4-8BC6-0BB47DE53A0F}" type="presParOf" srcId="{7B7532B2-6CF1-4CFE-9969-BA901E64786C}" destId="{D553A487-7B62-4098-82AA-A91A5CE0427F}" srcOrd="1" destOrd="0" presId="urn:microsoft.com/office/officeart/2005/8/layout/hierarchy1"/>
    <dgm:cxn modelId="{00208912-B0E8-46C6-AD47-238F08340A92}" type="presParOf" srcId="{E043771A-39BD-4016-A589-819F726906EA}" destId="{DB7E97A0-369C-4A56-8237-5E521BBD0B37}" srcOrd="1" destOrd="0" presId="urn:microsoft.com/office/officeart/2005/8/layout/hierarchy1"/>
    <dgm:cxn modelId="{24B1C242-D0B3-4953-9BDC-334EBD308299}" type="presParOf" srcId="{74430020-1F4F-4B49-BCBD-F321BC559F0D}" destId="{6FBEA678-4066-4142-8F64-E3230FF01BF9}" srcOrd="2" destOrd="0" presId="urn:microsoft.com/office/officeart/2005/8/layout/hierarchy1"/>
    <dgm:cxn modelId="{E34B4DB7-635A-4B72-9760-804EF922B744}" type="presParOf" srcId="{74430020-1F4F-4B49-BCBD-F321BC559F0D}" destId="{DFA5A4E6-9A46-4032-924F-C43FF7E2E3C4}" srcOrd="3" destOrd="0" presId="urn:microsoft.com/office/officeart/2005/8/layout/hierarchy1"/>
    <dgm:cxn modelId="{2E70FA2E-3C01-4178-AA54-37F2016428A5}" type="presParOf" srcId="{DFA5A4E6-9A46-4032-924F-C43FF7E2E3C4}" destId="{21C1BE3E-9ACA-44DE-ACFD-E67400AA22FA}" srcOrd="0" destOrd="0" presId="urn:microsoft.com/office/officeart/2005/8/layout/hierarchy1"/>
    <dgm:cxn modelId="{6227ED69-0D8A-4B55-85D5-DCEE135E6609}" type="presParOf" srcId="{21C1BE3E-9ACA-44DE-ACFD-E67400AA22FA}" destId="{E297E276-C032-4F4B-AD5B-CF798D919D15}" srcOrd="0" destOrd="0" presId="urn:microsoft.com/office/officeart/2005/8/layout/hierarchy1"/>
    <dgm:cxn modelId="{0BCFDFA6-0106-425C-AB40-065EE24B416B}" type="presParOf" srcId="{21C1BE3E-9ACA-44DE-ACFD-E67400AA22FA}" destId="{C3D013FC-88FF-4F97-A4F8-2C3C87E240AD}" srcOrd="1" destOrd="0" presId="urn:microsoft.com/office/officeart/2005/8/layout/hierarchy1"/>
    <dgm:cxn modelId="{5F526248-A833-41BA-BC7D-03219E3DDAA4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ETÜDÜ</a:t>
          </a:r>
          <a:endParaRPr lang="tr-TR" b="1" u="sng" dirty="0">
            <a:solidFill>
              <a:srgbClr val="FF0000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dirty="0" smtClean="0"/>
            <a:t>Hareket Etüdü</a:t>
          </a:r>
          <a:endParaRPr lang="tr-TR" dirty="0"/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Ölçümü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B2F31A22-D093-46BE-84E3-13AAA0AC7465}" type="presOf" srcId="{6A4BA439-EBE3-4D16-B2DA-90DF749187DC}" destId="{D4138122-DD8A-4529-9D90-3ED8E1E8EB9F}" srcOrd="0" destOrd="0" presId="urn:microsoft.com/office/officeart/2005/8/layout/hierarchy1"/>
    <dgm:cxn modelId="{BC5D054A-05F9-45D4-A2D3-0AE14662FA53}" type="presOf" srcId="{31C79BF6-8A1B-45A9-9109-539FE4115A43}" destId="{6E7D140D-FE14-4385-8440-8D3985C8C386}" srcOrd="0" destOrd="0" presId="urn:microsoft.com/office/officeart/2005/8/layout/hierarchy1"/>
    <dgm:cxn modelId="{DB2A5AB6-AFC4-45B4-91A8-EBDA02B222A4}" type="presOf" srcId="{6A92D176-934D-4871-BAC8-1652EBA18531}" destId="{D553A487-7B62-4098-82AA-A91A5CE0427F}" srcOrd="0" destOrd="0" presId="urn:microsoft.com/office/officeart/2005/8/layout/hierarchy1"/>
    <dgm:cxn modelId="{C282469C-09BE-481F-9A29-E3642B4381B2}" type="presOf" srcId="{46B03BC3-9B28-41B8-A4C8-B8F67A8B60DE}" destId="{6FBEA678-4066-4142-8F64-E3230FF01BF9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3DF4497B-19BB-4306-96C9-A42A73E82279}" type="presOf" srcId="{8475E1D3-5D56-4271-B066-43C42590888A}" destId="{30046601-1CCB-40E0-B90B-3809BAAAFEE3}" srcOrd="0" destOrd="0" presId="urn:microsoft.com/office/officeart/2005/8/layout/hierarchy1"/>
    <dgm:cxn modelId="{C3A54301-D66C-45C3-84E0-4628C31F71C5}" type="presOf" srcId="{4E07E255-F11F-4497-BEF7-FC8A9871EC50}" destId="{C3D013FC-88FF-4F97-A4F8-2C3C87E240AD}" srcOrd="0" destOrd="0" presId="urn:microsoft.com/office/officeart/2005/8/layout/hierarchy1"/>
    <dgm:cxn modelId="{E45B5679-4844-47B4-9F81-6A001A14C02D}" type="presParOf" srcId="{6E7D140D-FE14-4385-8440-8D3985C8C386}" destId="{C3568322-034B-4321-B0BF-54CBBAB8D0D2}" srcOrd="0" destOrd="0" presId="urn:microsoft.com/office/officeart/2005/8/layout/hierarchy1"/>
    <dgm:cxn modelId="{5B334A70-A037-4D6E-9A10-0132A45D5296}" type="presParOf" srcId="{C3568322-034B-4321-B0BF-54CBBAB8D0D2}" destId="{D69D8A73-59AD-4FC7-9791-E5CC1067BA12}" srcOrd="0" destOrd="0" presId="urn:microsoft.com/office/officeart/2005/8/layout/hierarchy1"/>
    <dgm:cxn modelId="{0E68CF5E-300C-4827-B70A-72715EDA24FF}" type="presParOf" srcId="{D69D8A73-59AD-4FC7-9791-E5CC1067BA12}" destId="{F5DFA274-98F3-4476-8928-D7EAF220B3F9}" srcOrd="0" destOrd="0" presId="urn:microsoft.com/office/officeart/2005/8/layout/hierarchy1"/>
    <dgm:cxn modelId="{762FC96B-A21A-48E6-AE1A-45E0B805B437}" type="presParOf" srcId="{D69D8A73-59AD-4FC7-9791-E5CC1067BA12}" destId="{30046601-1CCB-40E0-B90B-3809BAAAFEE3}" srcOrd="1" destOrd="0" presId="urn:microsoft.com/office/officeart/2005/8/layout/hierarchy1"/>
    <dgm:cxn modelId="{6B940591-A10A-4DA0-905B-D637831E26C1}" type="presParOf" srcId="{C3568322-034B-4321-B0BF-54CBBAB8D0D2}" destId="{74430020-1F4F-4B49-BCBD-F321BC559F0D}" srcOrd="1" destOrd="0" presId="urn:microsoft.com/office/officeart/2005/8/layout/hierarchy1"/>
    <dgm:cxn modelId="{EE5A2A6C-8FF9-4D99-BDCF-2409050C1547}" type="presParOf" srcId="{74430020-1F4F-4B49-BCBD-F321BC559F0D}" destId="{D4138122-DD8A-4529-9D90-3ED8E1E8EB9F}" srcOrd="0" destOrd="0" presId="urn:microsoft.com/office/officeart/2005/8/layout/hierarchy1"/>
    <dgm:cxn modelId="{E30ADA7F-84D2-42A4-BAF4-712454538CBB}" type="presParOf" srcId="{74430020-1F4F-4B49-BCBD-F321BC559F0D}" destId="{E043771A-39BD-4016-A589-819F726906EA}" srcOrd="1" destOrd="0" presId="urn:microsoft.com/office/officeart/2005/8/layout/hierarchy1"/>
    <dgm:cxn modelId="{2F7DB507-490A-48A5-90EA-B0ABA5DD6F9C}" type="presParOf" srcId="{E043771A-39BD-4016-A589-819F726906EA}" destId="{7B7532B2-6CF1-4CFE-9969-BA901E64786C}" srcOrd="0" destOrd="0" presId="urn:microsoft.com/office/officeart/2005/8/layout/hierarchy1"/>
    <dgm:cxn modelId="{6A0DDD9C-5887-449D-ABED-D82731157B84}" type="presParOf" srcId="{7B7532B2-6CF1-4CFE-9969-BA901E64786C}" destId="{276A4109-A7F4-4338-ADD1-528209B52E80}" srcOrd="0" destOrd="0" presId="urn:microsoft.com/office/officeart/2005/8/layout/hierarchy1"/>
    <dgm:cxn modelId="{53668DD0-CE1E-4D4A-95F5-9F370B567FD7}" type="presParOf" srcId="{7B7532B2-6CF1-4CFE-9969-BA901E64786C}" destId="{D553A487-7B62-4098-82AA-A91A5CE0427F}" srcOrd="1" destOrd="0" presId="urn:microsoft.com/office/officeart/2005/8/layout/hierarchy1"/>
    <dgm:cxn modelId="{11B1AA9D-A2EF-43E7-9999-4E40B743AAED}" type="presParOf" srcId="{E043771A-39BD-4016-A589-819F726906EA}" destId="{DB7E97A0-369C-4A56-8237-5E521BBD0B37}" srcOrd="1" destOrd="0" presId="urn:microsoft.com/office/officeart/2005/8/layout/hierarchy1"/>
    <dgm:cxn modelId="{D57E610A-4515-4E76-BCF7-DDD0EF4A6995}" type="presParOf" srcId="{74430020-1F4F-4B49-BCBD-F321BC559F0D}" destId="{6FBEA678-4066-4142-8F64-E3230FF01BF9}" srcOrd="2" destOrd="0" presId="urn:microsoft.com/office/officeart/2005/8/layout/hierarchy1"/>
    <dgm:cxn modelId="{485ECFDD-5B33-46CF-A905-35C42D55BB32}" type="presParOf" srcId="{74430020-1F4F-4B49-BCBD-F321BC559F0D}" destId="{DFA5A4E6-9A46-4032-924F-C43FF7E2E3C4}" srcOrd="3" destOrd="0" presId="urn:microsoft.com/office/officeart/2005/8/layout/hierarchy1"/>
    <dgm:cxn modelId="{FACDACD5-ED54-4353-9FFF-4826190E7178}" type="presParOf" srcId="{DFA5A4E6-9A46-4032-924F-C43FF7E2E3C4}" destId="{21C1BE3E-9ACA-44DE-ACFD-E67400AA22FA}" srcOrd="0" destOrd="0" presId="urn:microsoft.com/office/officeart/2005/8/layout/hierarchy1"/>
    <dgm:cxn modelId="{F0EC15BC-05DA-43CB-ACE8-8C78E7819004}" type="presParOf" srcId="{21C1BE3E-9ACA-44DE-ACFD-E67400AA22FA}" destId="{E297E276-C032-4F4B-AD5B-CF798D919D15}" srcOrd="0" destOrd="0" presId="urn:microsoft.com/office/officeart/2005/8/layout/hierarchy1"/>
    <dgm:cxn modelId="{BE53B0C7-804C-4220-9568-774CC5D02AB0}" type="presParOf" srcId="{21C1BE3E-9ACA-44DE-ACFD-E67400AA22FA}" destId="{C3D013FC-88FF-4F97-A4F8-2C3C87E240AD}" srcOrd="1" destOrd="0" presId="urn:microsoft.com/office/officeart/2005/8/layout/hierarchy1"/>
    <dgm:cxn modelId="{BA536766-0CB0-45C2-A324-97D85EACAE39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0" u="none" dirty="0" smtClean="0">
              <a:solidFill>
                <a:schemeClr val="tx1"/>
              </a:solidFill>
            </a:rPr>
            <a:t>İŞ ETÜDÜ</a:t>
          </a:r>
          <a:endParaRPr lang="tr-TR" b="0" u="none" dirty="0">
            <a:solidFill>
              <a:schemeClr val="tx1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Hareket Etüdü</a:t>
          </a:r>
          <a:endParaRPr lang="tr-TR" b="1" u="sng" dirty="0">
            <a:solidFill>
              <a:srgbClr val="FF0000"/>
            </a:solidFill>
          </a:endParaRPr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dirty="0" smtClean="0"/>
            <a:t>İş Ölçümü</a:t>
          </a:r>
          <a:endParaRPr lang="tr-TR" dirty="0"/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FEB44149-4340-44C8-ABC3-FF4E9F293E11}" type="presOf" srcId="{46B03BC3-9B28-41B8-A4C8-B8F67A8B60DE}" destId="{6FBEA678-4066-4142-8F64-E3230FF01BF9}" srcOrd="0" destOrd="0" presId="urn:microsoft.com/office/officeart/2005/8/layout/hierarchy1"/>
    <dgm:cxn modelId="{B614DD73-71E0-42A7-A15A-077422585267}" type="presOf" srcId="{8475E1D3-5D56-4271-B066-43C42590888A}" destId="{30046601-1CCB-40E0-B90B-3809BAAAFEE3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F97AFBE1-08EE-44D4-9744-F88E84D85277}" type="presOf" srcId="{6A4BA439-EBE3-4D16-B2DA-90DF749187DC}" destId="{D4138122-DD8A-4529-9D90-3ED8E1E8EB9F}" srcOrd="0" destOrd="0" presId="urn:microsoft.com/office/officeart/2005/8/layout/hierarchy1"/>
    <dgm:cxn modelId="{0CF5FE7C-B9B1-47C8-82BF-7DA1F8BA643C}" type="presOf" srcId="{31C79BF6-8A1B-45A9-9109-539FE4115A43}" destId="{6E7D140D-FE14-4385-8440-8D3985C8C386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11FAC903-D48E-4503-8B49-AB606FF76D56}" type="presOf" srcId="{6A92D176-934D-4871-BAC8-1652EBA18531}" destId="{D553A487-7B62-4098-82AA-A91A5CE0427F}" srcOrd="0" destOrd="0" presId="urn:microsoft.com/office/officeart/2005/8/layout/hierarchy1"/>
    <dgm:cxn modelId="{19AE0D82-3DC5-407D-B166-8FD653E6D91A}" type="presOf" srcId="{4E07E255-F11F-4497-BEF7-FC8A9871EC50}" destId="{C3D013FC-88FF-4F97-A4F8-2C3C87E240AD}" srcOrd="0" destOrd="0" presId="urn:microsoft.com/office/officeart/2005/8/layout/hierarchy1"/>
    <dgm:cxn modelId="{71117265-4624-44A4-A869-3469040AB5D8}" type="presParOf" srcId="{6E7D140D-FE14-4385-8440-8D3985C8C386}" destId="{C3568322-034B-4321-B0BF-54CBBAB8D0D2}" srcOrd="0" destOrd="0" presId="urn:microsoft.com/office/officeart/2005/8/layout/hierarchy1"/>
    <dgm:cxn modelId="{F43263C2-85E2-4272-A341-27BDCADE3180}" type="presParOf" srcId="{C3568322-034B-4321-B0BF-54CBBAB8D0D2}" destId="{D69D8A73-59AD-4FC7-9791-E5CC1067BA12}" srcOrd="0" destOrd="0" presId="urn:microsoft.com/office/officeart/2005/8/layout/hierarchy1"/>
    <dgm:cxn modelId="{56D384EA-8EE4-4E81-8028-DCD822D8C1F9}" type="presParOf" srcId="{D69D8A73-59AD-4FC7-9791-E5CC1067BA12}" destId="{F5DFA274-98F3-4476-8928-D7EAF220B3F9}" srcOrd="0" destOrd="0" presId="urn:microsoft.com/office/officeart/2005/8/layout/hierarchy1"/>
    <dgm:cxn modelId="{4D945554-9F21-49F7-BFE1-8458D6DCFF0F}" type="presParOf" srcId="{D69D8A73-59AD-4FC7-9791-E5CC1067BA12}" destId="{30046601-1CCB-40E0-B90B-3809BAAAFEE3}" srcOrd="1" destOrd="0" presId="urn:microsoft.com/office/officeart/2005/8/layout/hierarchy1"/>
    <dgm:cxn modelId="{D6E22AA3-B8FC-4358-8050-BC352F31A9CD}" type="presParOf" srcId="{C3568322-034B-4321-B0BF-54CBBAB8D0D2}" destId="{74430020-1F4F-4B49-BCBD-F321BC559F0D}" srcOrd="1" destOrd="0" presId="urn:microsoft.com/office/officeart/2005/8/layout/hierarchy1"/>
    <dgm:cxn modelId="{37D9AFBB-0741-4DD7-8487-FAE10082CD3E}" type="presParOf" srcId="{74430020-1F4F-4B49-BCBD-F321BC559F0D}" destId="{D4138122-DD8A-4529-9D90-3ED8E1E8EB9F}" srcOrd="0" destOrd="0" presId="urn:microsoft.com/office/officeart/2005/8/layout/hierarchy1"/>
    <dgm:cxn modelId="{CD8EA809-4FA9-4AF6-8F5A-169F9832C32F}" type="presParOf" srcId="{74430020-1F4F-4B49-BCBD-F321BC559F0D}" destId="{E043771A-39BD-4016-A589-819F726906EA}" srcOrd="1" destOrd="0" presId="urn:microsoft.com/office/officeart/2005/8/layout/hierarchy1"/>
    <dgm:cxn modelId="{E7A69B40-855D-4EB7-B0E5-BCDABA7BB8E3}" type="presParOf" srcId="{E043771A-39BD-4016-A589-819F726906EA}" destId="{7B7532B2-6CF1-4CFE-9969-BA901E64786C}" srcOrd="0" destOrd="0" presId="urn:microsoft.com/office/officeart/2005/8/layout/hierarchy1"/>
    <dgm:cxn modelId="{57272291-908B-43C0-B431-2D711AEA2175}" type="presParOf" srcId="{7B7532B2-6CF1-4CFE-9969-BA901E64786C}" destId="{276A4109-A7F4-4338-ADD1-528209B52E80}" srcOrd="0" destOrd="0" presId="urn:microsoft.com/office/officeart/2005/8/layout/hierarchy1"/>
    <dgm:cxn modelId="{1F7384D6-7411-42D2-9746-F9E842CCA927}" type="presParOf" srcId="{7B7532B2-6CF1-4CFE-9969-BA901E64786C}" destId="{D553A487-7B62-4098-82AA-A91A5CE0427F}" srcOrd="1" destOrd="0" presId="urn:microsoft.com/office/officeart/2005/8/layout/hierarchy1"/>
    <dgm:cxn modelId="{9A5EBC19-CB0A-4D7A-B7DB-EF3483C605A0}" type="presParOf" srcId="{E043771A-39BD-4016-A589-819F726906EA}" destId="{DB7E97A0-369C-4A56-8237-5E521BBD0B37}" srcOrd="1" destOrd="0" presId="urn:microsoft.com/office/officeart/2005/8/layout/hierarchy1"/>
    <dgm:cxn modelId="{AA361A6E-08E7-43CB-9F1A-821249B457B6}" type="presParOf" srcId="{74430020-1F4F-4B49-BCBD-F321BC559F0D}" destId="{6FBEA678-4066-4142-8F64-E3230FF01BF9}" srcOrd="2" destOrd="0" presId="urn:microsoft.com/office/officeart/2005/8/layout/hierarchy1"/>
    <dgm:cxn modelId="{EFDD3AFB-4C0C-4B29-8456-B906AAD0974A}" type="presParOf" srcId="{74430020-1F4F-4B49-BCBD-F321BC559F0D}" destId="{DFA5A4E6-9A46-4032-924F-C43FF7E2E3C4}" srcOrd="3" destOrd="0" presId="urn:microsoft.com/office/officeart/2005/8/layout/hierarchy1"/>
    <dgm:cxn modelId="{92693AA6-6055-45B2-AEDB-5C0B8D76FDD6}" type="presParOf" srcId="{DFA5A4E6-9A46-4032-924F-C43FF7E2E3C4}" destId="{21C1BE3E-9ACA-44DE-ACFD-E67400AA22FA}" srcOrd="0" destOrd="0" presId="urn:microsoft.com/office/officeart/2005/8/layout/hierarchy1"/>
    <dgm:cxn modelId="{AFB55800-B933-4E9C-9A97-EF9BA355B8E7}" type="presParOf" srcId="{21C1BE3E-9ACA-44DE-ACFD-E67400AA22FA}" destId="{E297E276-C032-4F4B-AD5B-CF798D919D15}" srcOrd="0" destOrd="0" presId="urn:microsoft.com/office/officeart/2005/8/layout/hierarchy1"/>
    <dgm:cxn modelId="{008217B5-3527-4132-959A-E4710692457D}" type="presParOf" srcId="{21C1BE3E-9ACA-44DE-ACFD-E67400AA22FA}" destId="{C3D013FC-88FF-4F97-A4F8-2C3C87E240AD}" srcOrd="1" destOrd="0" presId="urn:microsoft.com/office/officeart/2005/8/layout/hierarchy1"/>
    <dgm:cxn modelId="{403E7CEF-4390-4A4A-9B4E-4AF41B5BF8E3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1C79BF6-8A1B-45A9-9109-539FE4115A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475E1D3-5D56-4271-B066-43C42590888A}">
      <dgm:prSet phldrT="[Metin]"/>
      <dgm:spPr/>
      <dgm:t>
        <a:bodyPr/>
        <a:lstStyle/>
        <a:p>
          <a:r>
            <a:rPr lang="tr-TR" b="0" u="none" dirty="0" smtClean="0">
              <a:solidFill>
                <a:schemeClr val="tx1"/>
              </a:solidFill>
            </a:rPr>
            <a:t>İŞ ETÜDÜ</a:t>
          </a:r>
          <a:endParaRPr lang="tr-TR" b="0" u="none" dirty="0">
            <a:solidFill>
              <a:schemeClr val="tx1"/>
            </a:solidFill>
          </a:endParaRPr>
        </a:p>
      </dgm:t>
    </dgm:pt>
    <dgm:pt modelId="{696F41A2-4EDD-46F7-962C-C15D679D4F73}" type="parTrans" cxnId="{270C2B4E-FEAE-4DB7-9156-85559B4F6549}">
      <dgm:prSet/>
      <dgm:spPr/>
      <dgm:t>
        <a:bodyPr/>
        <a:lstStyle/>
        <a:p>
          <a:endParaRPr lang="tr-TR"/>
        </a:p>
      </dgm:t>
    </dgm:pt>
    <dgm:pt modelId="{A7CFDBA3-8BA8-4181-B6BF-3B0E79B3E633}" type="sibTrans" cxnId="{270C2B4E-FEAE-4DB7-9156-85559B4F6549}">
      <dgm:prSet/>
      <dgm:spPr/>
      <dgm:t>
        <a:bodyPr/>
        <a:lstStyle/>
        <a:p>
          <a:endParaRPr lang="tr-TR"/>
        </a:p>
      </dgm:t>
    </dgm:pt>
    <dgm:pt modelId="{6A92D176-934D-4871-BAC8-1652EBA18531}">
      <dgm:prSet phldrT="[Metin]"/>
      <dgm:spPr/>
      <dgm:t>
        <a:bodyPr/>
        <a:lstStyle/>
        <a:p>
          <a:r>
            <a:rPr lang="tr-TR" b="0" u="none" dirty="0" smtClean="0">
              <a:solidFill>
                <a:schemeClr val="tx1"/>
              </a:solidFill>
            </a:rPr>
            <a:t>Hareket Etüdü</a:t>
          </a:r>
          <a:endParaRPr lang="tr-TR" b="0" u="none" dirty="0">
            <a:solidFill>
              <a:schemeClr val="tx1"/>
            </a:solidFill>
          </a:endParaRPr>
        </a:p>
      </dgm:t>
    </dgm:pt>
    <dgm:pt modelId="{6A4BA439-EBE3-4D16-B2DA-90DF749187DC}" type="parTrans" cxnId="{1127146D-FB65-47E4-8171-E4DA69566E73}">
      <dgm:prSet/>
      <dgm:spPr/>
      <dgm:t>
        <a:bodyPr/>
        <a:lstStyle/>
        <a:p>
          <a:endParaRPr lang="tr-TR"/>
        </a:p>
      </dgm:t>
    </dgm:pt>
    <dgm:pt modelId="{192E589A-DC2A-496C-AB8F-9B52597917A8}" type="sibTrans" cxnId="{1127146D-FB65-47E4-8171-E4DA69566E73}">
      <dgm:prSet/>
      <dgm:spPr/>
      <dgm:t>
        <a:bodyPr/>
        <a:lstStyle/>
        <a:p>
          <a:endParaRPr lang="tr-TR"/>
        </a:p>
      </dgm:t>
    </dgm:pt>
    <dgm:pt modelId="{4E07E255-F11F-4497-BEF7-FC8A9871EC50}">
      <dgm:prSet phldrT="[Metin]"/>
      <dgm:spPr/>
      <dgm:t>
        <a:bodyPr/>
        <a:lstStyle/>
        <a:p>
          <a:r>
            <a:rPr lang="tr-TR" b="1" u="sng" dirty="0" smtClean="0">
              <a:solidFill>
                <a:srgbClr val="FF0000"/>
              </a:solidFill>
            </a:rPr>
            <a:t>İş Ölçümü</a:t>
          </a:r>
          <a:endParaRPr lang="tr-TR" b="1" u="sng" dirty="0">
            <a:solidFill>
              <a:srgbClr val="FF0000"/>
            </a:solidFill>
          </a:endParaRPr>
        </a:p>
      </dgm:t>
    </dgm:pt>
    <dgm:pt modelId="{46B03BC3-9B28-41B8-A4C8-B8F67A8B60DE}" type="parTrans" cxnId="{791BC549-9505-40D5-90DF-62B1267C1C02}">
      <dgm:prSet/>
      <dgm:spPr/>
      <dgm:t>
        <a:bodyPr/>
        <a:lstStyle/>
        <a:p>
          <a:endParaRPr lang="tr-TR"/>
        </a:p>
      </dgm:t>
    </dgm:pt>
    <dgm:pt modelId="{9381DA70-DAAE-4D99-B812-635563098D92}" type="sibTrans" cxnId="{791BC549-9505-40D5-90DF-62B1267C1C02}">
      <dgm:prSet/>
      <dgm:spPr/>
      <dgm:t>
        <a:bodyPr/>
        <a:lstStyle/>
        <a:p>
          <a:endParaRPr lang="tr-TR"/>
        </a:p>
      </dgm:t>
    </dgm:pt>
    <dgm:pt modelId="{6E7D140D-FE14-4385-8440-8D3985C8C386}" type="pres">
      <dgm:prSet presAssocID="{31C79BF6-8A1B-45A9-9109-539FE4115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3568322-034B-4321-B0BF-54CBBAB8D0D2}" type="pres">
      <dgm:prSet presAssocID="{8475E1D3-5D56-4271-B066-43C42590888A}" presName="hierRoot1" presStyleCnt="0"/>
      <dgm:spPr/>
    </dgm:pt>
    <dgm:pt modelId="{D69D8A73-59AD-4FC7-9791-E5CC1067BA12}" type="pres">
      <dgm:prSet presAssocID="{8475E1D3-5D56-4271-B066-43C42590888A}" presName="composite" presStyleCnt="0"/>
      <dgm:spPr/>
    </dgm:pt>
    <dgm:pt modelId="{F5DFA274-98F3-4476-8928-D7EAF220B3F9}" type="pres">
      <dgm:prSet presAssocID="{8475E1D3-5D56-4271-B066-43C42590888A}" presName="background" presStyleLbl="node0" presStyleIdx="0" presStyleCnt="1"/>
      <dgm:spPr/>
    </dgm:pt>
    <dgm:pt modelId="{30046601-1CCB-40E0-B90B-3809BAAAFEE3}" type="pres">
      <dgm:prSet presAssocID="{8475E1D3-5D56-4271-B066-43C42590888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4430020-1F4F-4B49-BCBD-F321BC559F0D}" type="pres">
      <dgm:prSet presAssocID="{8475E1D3-5D56-4271-B066-43C42590888A}" presName="hierChild2" presStyleCnt="0"/>
      <dgm:spPr/>
    </dgm:pt>
    <dgm:pt modelId="{D4138122-DD8A-4529-9D90-3ED8E1E8EB9F}" type="pres">
      <dgm:prSet presAssocID="{6A4BA439-EBE3-4D16-B2DA-90DF749187DC}" presName="Name10" presStyleLbl="parChTrans1D2" presStyleIdx="0" presStyleCnt="2"/>
      <dgm:spPr/>
      <dgm:t>
        <a:bodyPr/>
        <a:lstStyle/>
        <a:p>
          <a:endParaRPr lang="tr-TR"/>
        </a:p>
      </dgm:t>
    </dgm:pt>
    <dgm:pt modelId="{E043771A-39BD-4016-A589-819F726906EA}" type="pres">
      <dgm:prSet presAssocID="{6A92D176-934D-4871-BAC8-1652EBA18531}" presName="hierRoot2" presStyleCnt="0"/>
      <dgm:spPr/>
    </dgm:pt>
    <dgm:pt modelId="{7B7532B2-6CF1-4CFE-9969-BA901E64786C}" type="pres">
      <dgm:prSet presAssocID="{6A92D176-934D-4871-BAC8-1652EBA18531}" presName="composite2" presStyleCnt="0"/>
      <dgm:spPr/>
    </dgm:pt>
    <dgm:pt modelId="{276A4109-A7F4-4338-ADD1-528209B52E80}" type="pres">
      <dgm:prSet presAssocID="{6A92D176-934D-4871-BAC8-1652EBA18531}" presName="background2" presStyleLbl="node2" presStyleIdx="0" presStyleCnt="2"/>
      <dgm:spPr/>
    </dgm:pt>
    <dgm:pt modelId="{D553A487-7B62-4098-82AA-A91A5CE0427F}" type="pres">
      <dgm:prSet presAssocID="{6A92D176-934D-4871-BAC8-1652EBA18531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B7E97A0-369C-4A56-8237-5E521BBD0B37}" type="pres">
      <dgm:prSet presAssocID="{6A92D176-934D-4871-BAC8-1652EBA18531}" presName="hierChild3" presStyleCnt="0"/>
      <dgm:spPr/>
    </dgm:pt>
    <dgm:pt modelId="{6FBEA678-4066-4142-8F64-E3230FF01BF9}" type="pres">
      <dgm:prSet presAssocID="{46B03BC3-9B28-41B8-A4C8-B8F67A8B60D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DFA5A4E6-9A46-4032-924F-C43FF7E2E3C4}" type="pres">
      <dgm:prSet presAssocID="{4E07E255-F11F-4497-BEF7-FC8A9871EC50}" presName="hierRoot2" presStyleCnt="0"/>
      <dgm:spPr/>
    </dgm:pt>
    <dgm:pt modelId="{21C1BE3E-9ACA-44DE-ACFD-E67400AA22FA}" type="pres">
      <dgm:prSet presAssocID="{4E07E255-F11F-4497-BEF7-FC8A9871EC50}" presName="composite2" presStyleCnt="0"/>
      <dgm:spPr/>
    </dgm:pt>
    <dgm:pt modelId="{E297E276-C032-4F4B-AD5B-CF798D919D15}" type="pres">
      <dgm:prSet presAssocID="{4E07E255-F11F-4497-BEF7-FC8A9871EC50}" presName="background2" presStyleLbl="node2" presStyleIdx="1" presStyleCnt="2"/>
      <dgm:spPr/>
    </dgm:pt>
    <dgm:pt modelId="{C3D013FC-88FF-4F97-A4F8-2C3C87E240AD}" type="pres">
      <dgm:prSet presAssocID="{4E07E255-F11F-4497-BEF7-FC8A9871EC5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B82BC4-18E5-4628-AFE4-9A42E2167C1F}" type="pres">
      <dgm:prSet presAssocID="{4E07E255-F11F-4497-BEF7-FC8A9871EC50}" presName="hierChild3" presStyleCnt="0"/>
      <dgm:spPr/>
    </dgm:pt>
  </dgm:ptLst>
  <dgm:cxnLst>
    <dgm:cxn modelId="{66B0457C-8FE9-4D45-86EA-CAE71BBA5A22}" type="presOf" srcId="{46B03BC3-9B28-41B8-A4C8-B8F67A8B60DE}" destId="{6FBEA678-4066-4142-8F64-E3230FF01BF9}" srcOrd="0" destOrd="0" presId="urn:microsoft.com/office/officeart/2005/8/layout/hierarchy1"/>
    <dgm:cxn modelId="{1127146D-FB65-47E4-8171-E4DA69566E73}" srcId="{8475E1D3-5D56-4271-B066-43C42590888A}" destId="{6A92D176-934D-4871-BAC8-1652EBA18531}" srcOrd="0" destOrd="0" parTransId="{6A4BA439-EBE3-4D16-B2DA-90DF749187DC}" sibTransId="{192E589A-DC2A-496C-AB8F-9B52597917A8}"/>
    <dgm:cxn modelId="{070CD4DD-6EC4-4794-8F66-8917EBFADD2A}" type="presOf" srcId="{6A4BA439-EBE3-4D16-B2DA-90DF749187DC}" destId="{D4138122-DD8A-4529-9D90-3ED8E1E8EB9F}" srcOrd="0" destOrd="0" presId="urn:microsoft.com/office/officeart/2005/8/layout/hierarchy1"/>
    <dgm:cxn modelId="{413E1033-D35D-4A19-AFD6-36991553CF53}" type="presOf" srcId="{8475E1D3-5D56-4271-B066-43C42590888A}" destId="{30046601-1CCB-40E0-B90B-3809BAAAFEE3}" srcOrd="0" destOrd="0" presId="urn:microsoft.com/office/officeart/2005/8/layout/hierarchy1"/>
    <dgm:cxn modelId="{A8644D23-B407-4B7D-B551-DFC7B47320B0}" type="presOf" srcId="{4E07E255-F11F-4497-BEF7-FC8A9871EC50}" destId="{C3D013FC-88FF-4F97-A4F8-2C3C87E240AD}" srcOrd="0" destOrd="0" presId="urn:microsoft.com/office/officeart/2005/8/layout/hierarchy1"/>
    <dgm:cxn modelId="{791BC549-9505-40D5-90DF-62B1267C1C02}" srcId="{8475E1D3-5D56-4271-B066-43C42590888A}" destId="{4E07E255-F11F-4497-BEF7-FC8A9871EC50}" srcOrd="1" destOrd="0" parTransId="{46B03BC3-9B28-41B8-A4C8-B8F67A8B60DE}" sibTransId="{9381DA70-DAAE-4D99-B812-635563098D92}"/>
    <dgm:cxn modelId="{4DD8AC50-9E9F-403B-89F6-43AC5B41E733}" type="presOf" srcId="{6A92D176-934D-4871-BAC8-1652EBA18531}" destId="{D553A487-7B62-4098-82AA-A91A5CE0427F}" srcOrd="0" destOrd="0" presId="urn:microsoft.com/office/officeart/2005/8/layout/hierarchy1"/>
    <dgm:cxn modelId="{270C2B4E-FEAE-4DB7-9156-85559B4F6549}" srcId="{31C79BF6-8A1B-45A9-9109-539FE4115A43}" destId="{8475E1D3-5D56-4271-B066-43C42590888A}" srcOrd="0" destOrd="0" parTransId="{696F41A2-4EDD-46F7-962C-C15D679D4F73}" sibTransId="{A7CFDBA3-8BA8-4181-B6BF-3B0E79B3E633}"/>
    <dgm:cxn modelId="{B1417FA1-7762-4D9A-8CA2-B86F1719BB42}" type="presOf" srcId="{31C79BF6-8A1B-45A9-9109-539FE4115A43}" destId="{6E7D140D-FE14-4385-8440-8D3985C8C386}" srcOrd="0" destOrd="0" presId="urn:microsoft.com/office/officeart/2005/8/layout/hierarchy1"/>
    <dgm:cxn modelId="{AA930DB3-11EB-4385-B524-7A2FA3430F7F}" type="presParOf" srcId="{6E7D140D-FE14-4385-8440-8D3985C8C386}" destId="{C3568322-034B-4321-B0BF-54CBBAB8D0D2}" srcOrd="0" destOrd="0" presId="urn:microsoft.com/office/officeart/2005/8/layout/hierarchy1"/>
    <dgm:cxn modelId="{357C168C-B3E6-484C-95BF-36747D2C29DC}" type="presParOf" srcId="{C3568322-034B-4321-B0BF-54CBBAB8D0D2}" destId="{D69D8A73-59AD-4FC7-9791-E5CC1067BA12}" srcOrd="0" destOrd="0" presId="urn:microsoft.com/office/officeart/2005/8/layout/hierarchy1"/>
    <dgm:cxn modelId="{576F7106-6F13-4BFE-9E0E-B5A8CD3C1541}" type="presParOf" srcId="{D69D8A73-59AD-4FC7-9791-E5CC1067BA12}" destId="{F5DFA274-98F3-4476-8928-D7EAF220B3F9}" srcOrd="0" destOrd="0" presId="urn:microsoft.com/office/officeart/2005/8/layout/hierarchy1"/>
    <dgm:cxn modelId="{1AF741AE-EA24-4241-BD74-C257DCD2F676}" type="presParOf" srcId="{D69D8A73-59AD-4FC7-9791-E5CC1067BA12}" destId="{30046601-1CCB-40E0-B90B-3809BAAAFEE3}" srcOrd="1" destOrd="0" presId="urn:microsoft.com/office/officeart/2005/8/layout/hierarchy1"/>
    <dgm:cxn modelId="{17B861C2-63B3-4DE5-BE96-D87B03847202}" type="presParOf" srcId="{C3568322-034B-4321-B0BF-54CBBAB8D0D2}" destId="{74430020-1F4F-4B49-BCBD-F321BC559F0D}" srcOrd="1" destOrd="0" presId="urn:microsoft.com/office/officeart/2005/8/layout/hierarchy1"/>
    <dgm:cxn modelId="{64DF42FF-5D3E-49C9-B864-E699777FE057}" type="presParOf" srcId="{74430020-1F4F-4B49-BCBD-F321BC559F0D}" destId="{D4138122-DD8A-4529-9D90-3ED8E1E8EB9F}" srcOrd="0" destOrd="0" presId="urn:microsoft.com/office/officeart/2005/8/layout/hierarchy1"/>
    <dgm:cxn modelId="{09DE6CC3-06E5-4B0E-9895-B5D6B43FBCE3}" type="presParOf" srcId="{74430020-1F4F-4B49-BCBD-F321BC559F0D}" destId="{E043771A-39BD-4016-A589-819F726906EA}" srcOrd="1" destOrd="0" presId="urn:microsoft.com/office/officeart/2005/8/layout/hierarchy1"/>
    <dgm:cxn modelId="{A5D56CB8-6611-4C55-AE80-2B3E90443662}" type="presParOf" srcId="{E043771A-39BD-4016-A589-819F726906EA}" destId="{7B7532B2-6CF1-4CFE-9969-BA901E64786C}" srcOrd="0" destOrd="0" presId="urn:microsoft.com/office/officeart/2005/8/layout/hierarchy1"/>
    <dgm:cxn modelId="{E7561123-D94B-4BCB-BE07-1DBAAFE991B2}" type="presParOf" srcId="{7B7532B2-6CF1-4CFE-9969-BA901E64786C}" destId="{276A4109-A7F4-4338-ADD1-528209B52E80}" srcOrd="0" destOrd="0" presId="urn:microsoft.com/office/officeart/2005/8/layout/hierarchy1"/>
    <dgm:cxn modelId="{330B21DE-6C31-4D58-9C23-68DA1E55EDA8}" type="presParOf" srcId="{7B7532B2-6CF1-4CFE-9969-BA901E64786C}" destId="{D553A487-7B62-4098-82AA-A91A5CE0427F}" srcOrd="1" destOrd="0" presId="urn:microsoft.com/office/officeart/2005/8/layout/hierarchy1"/>
    <dgm:cxn modelId="{F0F0FA18-6AF2-408F-A079-6BEF867511B0}" type="presParOf" srcId="{E043771A-39BD-4016-A589-819F726906EA}" destId="{DB7E97A0-369C-4A56-8237-5E521BBD0B37}" srcOrd="1" destOrd="0" presId="urn:microsoft.com/office/officeart/2005/8/layout/hierarchy1"/>
    <dgm:cxn modelId="{C40E57B3-A6B7-494A-9C0D-E844F50A1BCE}" type="presParOf" srcId="{74430020-1F4F-4B49-BCBD-F321BC559F0D}" destId="{6FBEA678-4066-4142-8F64-E3230FF01BF9}" srcOrd="2" destOrd="0" presId="urn:microsoft.com/office/officeart/2005/8/layout/hierarchy1"/>
    <dgm:cxn modelId="{30960784-A435-4338-A7D8-41EEA0B77364}" type="presParOf" srcId="{74430020-1F4F-4B49-BCBD-F321BC559F0D}" destId="{DFA5A4E6-9A46-4032-924F-C43FF7E2E3C4}" srcOrd="3" destOrd="0" presId="urn:microsoft.com/office/officeart/2005/8/layout/hierarchy1"/>
    <dgm:cxn modelId="{3239A55C-6CEA-4123-843E-23358E273CDD}" type="presParOf" srcId="{DFA5A4E6-9A46-4032-924F-C43FF7E2E3C4}" destId="{21C1BE3E-9ACA-44DE-ACFD-E67400AA22FA}" srcOrd="0" destOrd="0" presId="urn:microsoft.com/office/officeart/2005/8/layout/hierarchy1"/>
    <dgm:cxn modelId="{185D2409-1ADF-44B8-9DDB-5BCBCB28853F}" type="presParOf" srcId="{21C1BE3E-9ACA-44DE-ACFD-E67400AA22FA}" destId="{E297E276-C032-4F4B-AD5B-CF798D919D15}" srcOrd="0" destOrd="0" presId="urn:microsoft.com/office/officeart/2005/8/layout/hierarchy1"/>
    <dgm:cxn modelId="{4F04856A-030E-4210-814A-9EF6CA38E6BF}" type="presParOf" srcId="{21C1BE3E-9ACA-44DE-ACFD-E67400AA22FA}" destId="{C3D013FC-88FF-4F97-A4F8-2C3C87E240AD}" srcOrd="1" destOrd="0" presId="urn:microsoft.com/office/officeart/2005/8/layout/hierarchy1"/>
    <dgm:cxn modelId="{A5263BE1-9D73-4211-94BD-E2FDCFB391D9}" type="presParOf" srcId="{DFA5A4E6-9A46-4032-924F-C43FF7E2E3C4}" destId="{BCB82BC4-18E5-4628-AFE4-9A42E2167C1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3415717" y="1290222"/>
          <a:ext cx="1239416" cy="589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5"/>
              </a:lnTo>
              <a:lnTo>
                <a:pt x="1239416" y="401965"/>
              </a:lnTo>
              <a:lnTo>
                <a:pt x="1239416" y="589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2176301" y="1290222"/>
          <a:ext cx="1239416" cy="589849"/>
        </a:xfrm>
        <a:custGeom>
          <a:avLst/>
          <a:gdLst/>
          <a:ahLst/>
          <a:cxnLst/>
          <a:rect l="0" t="0" r="0" b="0"/>
          <a:pathLst>
            <a:path>
              <a:moveTo>
                <a:pt x="1239416" y="0"/>
              </a:moveTo>
              <a:lnTo>
                <a:pt x="1239416" y="401965"/>
              </a:lnTo>
              <a:lnTo>
                <a:pt x="0" y="401965"/>
              </a:lnTo>
              <a:lnTo>
                <a:pt x="0" y="589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2401649" y="2356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2626998" y="216437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İş Analizi </a:t>
          </a:r>
          <a:endParaRPr lang="tr-TR" sz="3400" kern="1200" dirty="0"/>
        </a:p>
      </dsp:txBody>
      <dsp:txXfrm>
        <a:off x="2664718" y="254157"/>
        <a:ext cx="1952696" cy="1212426"/>
      </dsp:txXfrm>
    </dsp:sp>
    <dsp:sp modelId="{276A4109-A7F4-4338-ADD1-528209B52E80}">
      <dsp:nvSpPr>
        <dsp:cNvPr id="0" name=""/>
        <dsp:cNvSpPr/>
      </dsp:nvSpPr>
      <dsp:spPr>
        <a:xfrm>
          <a:off x="1162233" y="1880072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1387581" y="2094153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İş Tanımı </a:t>
          </a:r>
          <a:endParaRPr lang="tr-TR" sz="3400" kern="1200" dirty="0"/>
        </a:p>
      </dsp:txBody>
      <dsp:txXfrm>
        <a:off x="1425301" y="2131873"/>
        <a:ext cx="1952696" cy="1212426"/>
      </dsp:txXfrm>
    </dsp:sp>
    <dsp:sp modelId="{E297E276-C032-4F4B-AD5B-CF798D919D15}">
      <dsp:nvSpPr>
        <dsp:cNvPr id="0" name=""/>
        <dsp:cNvSpPr/>
      </dsp:nvSpPr>
      <dsp:spPr>
        <a:xfrm>
          <a:off x="3641066" y="1880072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3866414" y="2094153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İş Gerekleri</a:t>
          </a:r>
          <a:endParaRPr lang="tr-TR" sz="3400" kern="1200" dirty="0"/>
        </a:p>
      </dsp:txBody>
      <dsp:txXfrm>
        <a:off x="3904134" y="2131873"/>
        <a:ext cx="1952696" cy="12124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9229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91"/>
              </a:lnTo>
              <a:lnTo>
                <a:pt x="507499" y="164591"/>
              </a:lnTo>
              <a:lnTo>
                <a:pt x="507499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4154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507499" y="0"/>
              </a:moveTo>
              <a:lnTo>
                <a:pt x="507499" y="164591"/>
              </a:lnTo>
              <a:lnTo>
                <a:pt x="0" y="164591"/>
              </a:lnTo>
              <a:lnTo>
                <a:pt x="0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507736" y="388190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600008" y="475849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u="none" kern="1200" dirty="0" smtClean="0">
              <a:solidFill>
                <a:schemeClr val="tx1"/>
              </a:solidFill>
            </a:rPr>
            <a:t>İŞ ETÜDÜ</a:t>
          </a:r>
          <a:endParaRPr lang="tr-TR" sz="1300" b="0" u="none" kern="1200" dirty="0">
            <a:solidFill>
              <a:schemeClr val="tx1"/>
            </a:solidFill>
          </a:endParaRPr>
        </a:p>
      </dsp:txBody>
      <dsp:txXfrm>
        <a:off x="615453" y="491294"/>
        <a:ext cx="799563" cy="496448"/>
      </dsp:txXfrm>
    </dsp:sp>
    <dsp:sp modelId="{276A4109-A7F4-4338-ADD1-528209B52E80}">
      <dsp:nvSpPr>
        <dsp:cNvPr id="0" name=""/>
        <dsp:cNvSpPr/>
      </dsp:nvSpPr>
      <dsp:spPr>
        <a:xfrm>
          <a:off x="236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92509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u="none" kern="1200" dirty="0" smtClean="0">
              <a:solidFill>
                <a:schemeClr val="tx1"/>
              </a:solidFill>
            </a:rPr>
            <a:t>Hareket Etüdü</a:t>
          </a:r>
          <a:endParaRPr lang="tr-TR" sz="1300" b="0" u="none" kern="1200" dirty="0">
            <a:solidFill>
              <a:schemeClr val="tx1"/>
            </a:solidFill>
          </a:endParaRPr>
        </a:p>
      </dsp:txBody>
      <dsp:txXfrm>
        <a:off x="107954" y="1260156"/>
        <a:ext cx="799563" cy="496448"/>
      </dsp:txXfrm>
    </dsp:sp>
    <dsp:sp modelId="{E297E276-C032-4F4B-AD5B-CF798D919D15}">
      <dsp:nvSpPr>
        <dsp:cNvPr id="0" name=""/>
        <dsp:cNvSpPr/>
      </dsp:nvSpPr>
      <dsp:spPr>
        <a:xfrm>
          <a:off x="1015235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107508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u="sng" kern="1200" dirty="0" smtClean="0">
              <a:solidFill>
                <a:srgbClr val="FF0000"/>
              </a:solidFill>
            </a:rPr>
            <a:t>İş Ölçümü</a:t>
          </a:r>
          <a:endParaRPr lang="tr-TR" sz="1300" b="1" u="sng" kern="1200" dirty="0">
            <a:solidFill>
              <a:srgbClr val="FF0000"/>
            </a:solidFill>
          </a:endParaRPr>
        </a:p>
      </dsp:txBody>
      <dsp:txXfrm>
        <a:off x="1122953" y="1260156"/>
        <a:ext cx="799563" cy="496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60A75-C6DE-44F6-818C-B10A567EDB2F}">
      <dsp:nvSpPr>
        <dsp:cNvPr id="0" name=""/>
        <dsp:cNvSpPr/>
      </dsp:nvSpPr>
      <dsp:spPr>
        <a:xfrm rot="5400000">
          <a:off x="468569" y="1073075"/>
          <a:ext cx="933881" cy="1063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71552-7315-4396-A36A-56AD4065FB9D}">
      <dsp:nvSpPr>
        <dsp:cNvPr id="0" name=""/>
        <dsp:cNvSpPr/>
      </dsp:nvSpPr>
      <dsp:spPr>
        <a:xfrm>
          <a:off x="221147" y="37849"/>
          <a:ext cx="1572107" cy="11004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Hazırlık </a:t>
          </a:r>
          <a:endParaRPr lang="tr-TR" sz="1600" kern="1200" dirty="0"/>
        </a:p>
      </dsp:txBody>
      <dsp:txXfrm>
        <a:off x="274875" y="91577"/>
        <a:ext cx="1464651" cy="992968"/>
      </dsp:txXfrm>
    </dsp:sp>
    <dsp:sp modelId="{4DC4958C-7E4F-48F6-8E72-2560DCF8A41D}">
      <dsp:nvSpPr>
        <dsp:cNvPr id="0" name=""/>
        <dsp:cNvSpPr/>
      </dsp:nvSpPr>
      <dsp:spPr>
        <a:xfrm>
          <a:off x="2232252" y="144013"/>
          <a:ext cx="2261555" cy="841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Örgüt amaç, yapı, </a:t>
          </a:r>
          <a:r>
            <a:rPr lang="tr-TR" sz="1200" kern="1200" dirty="0" err="1" smtClean="0"/>
            <a:t>girdi,çıktı</a:t>
          </a: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Bordrolar, örgüt şeması, personel kayıtları vb.</a:t>
          </a:r>
          <a:endParaRPr lang="tr-TR" sz="1200" kern="1200" dirty="0"/>
        </a:p>
      </dsp:txBody>
      <dsp:txXfrm>
        <a:off x="2232252" y="144013"/>
        <a:ext cx="2261555" cy="841214"/>
      </dsp:txXfrm>
    </dsp:sp>
    <dsp:sp modelId="{855F2917-F106-4016-A0ED-CBF2F37D8A62}">
      <dsp:nvSpPr>
        <dsp:cNvPr id="0" name=""/>
        <dsp:cNvSpPr/>
      </dsp:nvSpPr>
      <dsp:spPr>
        <a:xfrm rot="5400000">
          <a:off x="2040371" y="2309215"/>
          <a:ext cx="933881" cy="1063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7A3418-37C2-4730-9FA4-852F498C9574}">
      <dsp:nvSpPr>
        <dsp:cNvPr id="0" name=""/>
        <dsp:cNvSpPr/>
      </dsp:nvSpPr>
      <dsp:spPr>
        <a:xfrm>
          <a:off x="1792949" y="1273988"/>
          <a:ext cx="1572107" cy="11004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İş analizi örgütlenmesi</a:t>
          </a:r>
          <a:endParaRPr lang="tr-TR" sz="1600" kern="1200" dirty="0"/>
        </a:p>
      </dsp:txBody>
      <dsp:txXfrm>
        <a:off x="1846677" y="1327716"/>
        <a:ext cx="1464651" cy="992968"/>
      </dsp:txXfrm>
    </dsp:sp>
    <dsp:sp modelId="{942AF25E-FA6A-4E41-BDF4-5EEE918691D4}">
      <dsp:nvSpPr>
        <dsp:cNvPr id="0" name=""/>
        <dsp:cNvSpPr/>
      </dsp:nvSpPr>
      <dsp:spPr>
        <a:xfrm>
          <a:off x="3528397" y="1440157"/>
          <a:ext cx="3791780" cy="673195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Ekip oluşturma</a:t>
          </a:r>
          <a:endParaRPr lang="tr-TR" sz="1200" kern="1200" dirty="0"/>
        </a:p>
      </dsp:txBody>
      <dsp:txXfrm>
        <a:off x="3528397" y="1440157"/>
        <a:ext cx="3791780" cy="673195"/>
      </dsp:txXfrm>
    </dsp:sp>
    <dsp:sp modelId="{01C69884-553F-4271-9D12-064A23E696B3}">
      <dsp:nvSpPr>
        <dsp:cNvPr id="0" name=""/>
        <dsp:cNvSpPr/>
      </dsp:nvSpPr>
      <dsp:spPr>
        <a:xfrm rot="5400000">
          <a:off x="3612172" y="3545354"/>
          <a:ext cx="933881" cy="1063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72B232-9ADC-493F-A441-64660B200FC3}">
      <dsp:nvSpPr>
        <dsp:cNvPr id="0" name=""/>
        <dsp:cNvSpPr/>
      </dsp:nvSpPr>
      <dsp:spPr>
        <a:xfrm>
          <a:off x="3364750" y="2510127"/>
          <a:ext cx="1572107" cy="11004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İş analizi yönteminin karşılaştırılması</a:t>
          </a:r>
          <a:endParaRPr lang="tr-TR" sz="1600" kern="1200" dirty="0"/>
        </a:p>
      </dsp:txBody>
      <dsp:txXfrm>
        <a:off x="3418478" y="2563855"/>
        <a:ext cx="1464651" cy="992968"/>
      </dsp:txXfrm>
    </dsp:sp>
    <dsp:sp modelId="{962440D9-B917-4EE7-BDC4-DA93702705D6}">
      <dsp:nvSpPr>
        <dsp:cNvPr id="0" name=""/>
        <dsp:cNvSpPr/>
      </dsp:nvSpPr>
      <dsp:spPr>
        <a:xfrm>
          <a:off x="4936857" y="2615078"/>
          <a:ext cx="1143401" cy="88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smtClean="0"/>
            <a:t>Gözlem- anket- görüşme-karma</a:t>
          </a:r>
          <a:endParaRPr lang="tr-TR" sz="1200" kern="1200" dirty="0"/>
        </a:p>
      </dsp:txBody>
      <dsp:txXfrm>
        <a:off x="4936857" y="2615078"/>
        <a:ext cx="1143401" cy="889411"/>
      </dsp:txXfrm>
    </dsp:sp>
    <dsp:sp modelId="{12228760-7508-4A92-BEB3-96E35B26D34E}">
      <dsp:nvSpPr>
        <dsp:cNvPr id="0" name=""/>
        <dsp:cNvSpPr/>
      </dsp:nvSpPr>
      <dsp:spPr>
        <a:xfrm rot="5400000">
          <a:off x="5183973" y="4781494"/>
          <a:ext cx="933881" cy="106319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B2FB3-FD5B-4763-AA64-6CD9B6F21F6E}">
      <dsp:nvSpPr>
        <dsp:cNvPr id="0" name=""/>
        <dsp:cNvSpPr/>
      </dsp:nvSpPr>
      <dsp:spPr>
        <a:xfrm>
          <a:off x="4936551" y="3746267"/>
          <a:ext cx="1572107" cy="11004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Verilerin toplanması</a:t>
          </a:r>
          <a:endParaRPr lang="tr-TR" sz="1600" kern="1200" dirty="0"/>
        </a:p>
      </dsp:txBody>
      <dsp:txXfrm>
        <a:off x="4990279" y="3799995"/>
        <a:ext cx="1464651" cy="992968"/>
      </dsp:txXfrm>
    </dsp:sp>
    <dsp:sp modelId="{2592971A-6689-4A57-B368-FB4C169B3722}">
      <dsp:nvSpPr>
        <dsp:cNvPr id="0" name=""/>
        <dsp:cNvSpPr/>
      </dsp:nvSpPr>
      <dsp:spPr>
        <a:xfrm>
          <a:off x="6508658" y="3851217"/>
          <a:ext cx="1143401" cy="8894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E8F7D-1983-4B04-BF37-B72C77D2FFBA}">
      <dsp:nvSpPr>
        <dsp:cNvPr id="0" name=""/>
        <dsp:cNvSpPr/>
      </dsp:nvSpPr>
      <dsp:spPr>
        <a:xfrm>
          <a:off x="6508352" y="4982406"/>
          <a:ext cx="1572107" cy="110042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Toplanan bilgilerin irdelenmesi</a:t>
          </a:r>
          <a:endParaRPr lang="tr-TR" sz="1600" kern="1200" dirty="0"/>
        </a:p>
      </dsp:txBody>
      <dsp:txXfrm>
        <a:off x="6562080" y="5036134"/>
        <a:ext cx="1464651" cy="992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1186339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71"/>
              </a:lnTo>
              <a:lnTo>
                <a:pt x="448854" y="145571"/>
              </a:lnTo>
              <a:lnTo>
                <a:pt x="448854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737485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448854" y="0"/>
              </a:moveTo>
              <a:lnTo>
                <a:pt x="448854" y="145571"/>
              </a:lnTo>
              <a:lnTo>
                <a:pt x="0" y="145571"/>
              </a:lnTo>
              <a:lnTo>
                <a:pt x="0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819094" y="95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900704" y="77625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u="sng" kern="1200" dirty="0" smtClean="0">
              <a:solidFill>
                <a:srgbClr val="FF0000"/>
              </a:solidFill>
            </a:rPr>
            <a:t>İş Analizi </a:t>
          </a:r>
          <a:endParaRPr lang="tr-TR" sz="1200" b="1" u="sng" kern="1200" dirty="0">
            <a:solidFill>
              <a:srgbClr val="FF0000"/>
            </a:solidFill>
          </a:endParaRPr>
        </a:p>
      </dsp:txBody>
      <dsp:txXfrm>
        <a:off x="914364" y="91285"/>
        <a:ext cx="707169" cy="439080"/>
      </dsp:txXfrm>
    </dsp:sp>
    <dsp:sp modelId="{276A4109-A7F4-4338-ADD1-528209B52E80}">
      <dsp:nvSpPr>
        <dsp:cNvPr id="0" name=""/>
        <dsp:cNvSpPr/>
      </dsp:nvSpPr>
      <dsp:spPr>
        <a:xfrm>
          <a:off x="370240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451850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Tanımı </a:t>
          </a:r>
          <a:endParaRPr lang="tr-TR" sz="1200" kern="1200" dirty="0"/>
        </a:p>
      </dsp:txBody>
      <dsp:txXfrm>
        <a:off x="465510" y="771299"/>
        <a:ext cx="707169" cy="439080"/>
      </dsp:txXfrm>
    </dsp:sp>
    <dsp:sp modelId="{E297E276-C032-4F4B-AD5B-CF798D919D15}">
      <dsp:nvSpPr>
        <dsp:cNvPr id="0" name=""/>
        <dsp:cNvSpPr/>
      </dsp:nvSpPr>
      <dsp:spPr>
        <a:xfrm>
          <a:off x="1267949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349559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Gerekleri</a:t>
          </a:r>
          <a:endParaRPr lang="tr-TR" sz="1200" kern="1200" dirty="0"/>
        </a:p>
      </dsp:txBody>
      <dsp:txXfrm>
        <a:off x="1363219" y="771299"/>
        <a:ext cx="707169" cy="439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1186339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71"/>
              </a:lnTo>
              <a:lnTo>
                <a:pt x="448854" y="145571"/>
              </a:lnTo>
              <a:lnTo>
                <a:pt x="448854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737485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448854" y="0"/>
              </a:moveTo>
              <a:lnTo>
                <a:pt x="448854" y="145571"/>
              </a:lnTo>
              <a:lnTo>
                <a:pt x="0" y="145571"/>
              </a:lnTo>
              <a:lnTo>
                <a:pt x="0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819094" y="95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900704" y="77625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u="sng" kern="1200" dirty="0" smtClean="0">
              <a:solidFill>
                <a:srgbClr val="FF0000"/>
              </a:solidFill>
            </a:rPr>
            <a:t>İş Analizi </a:t>
          </a:r>
          <a:endParaRPr lang="tr-TR" sz="1200" b="1" u="sng" kern="1200" dirty="0">
            <a:solidFill>
              <a:srgbClr val="FF0000"/>
            </a:solidFill>
          </a:endParaRPr>
        </a:p>
      </dsp:txBody>
      <dsp:txXfrm>
        <a:off x="914364" y="91285"/>
        <a:ext cx="707169" cy="439080"/>
      </dsp:txXfrm>
    </dsp:sp>
    <dsp:sp modelId="{276A4109-A7F4-4338-ADD1-528209B52E80}">
      <dsp:nvSpPr>
        <dsp:cNvPr id="0" name=""/>
        <dsp:cNvSpPr/>
      </dsp:nvSpPr>
      <dsp:spPr>
        <a:xfrm>
          <a:off x="370240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451850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Tanımı </a:t>
          </a:r>
          <a:endParaRPr lang="tr-TR" sz="1200" kern="1200" dirty="0"/>
        </a:p>
      </dsp:txBody>
      <dsp:txXfrm>
        <a:off x="465510" y="771299"/>
        <a:ext cx="707169" cy="439080"/>
      </dsp:txXfrm>
    </dsp:sp>
    <dsp:sp modelId="{E297E276-C032-4F4B-AD5B-CF798D919D15}">
      <dsp:nvSpPr>
        <dsp:cNvPr id="0" name=""/>
        <dsp:cNvSpPr/>
      </dsp:nvSpPr>
      <dsp:spPr>
        <a:xfrm>
          <a:off x="1267949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349559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Gerekleri</a:t>
          </a:r>
          <a:endParaRPr lang="tr-TR" sz="1200" kern="1200" dirty="0"/>
        </a:p>
      </dsp:txBody>
      <dsp:txXfrm>
        <a:off x="1363219" y="771299"/>
        <a:ext cx="707169" cy="4390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1186339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71"/>
              </a:lnTo>
              <a:lnTo>
                <a:pt x="448854" y="145571"/>
              </a:lnTo>
              <a:lnTo>
                <a:pt x="448854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737485" y="466496"/>
          <a:ext cx="448854" cy="213613"/>
        </a:xfrm>
        <a:custGeom>
          <a:avLst/>
          <a:gdLst/>
          <a:ahLst/>
          <a:cxnLst/>
          <a:rect l="0" t="0" r="0" b="0"/>
          <a:pathLst>
            <a:path>
              <a:moveTo>
                <a:pt x="448854" y="0"/>
              </a:moveTo>
              <a:lnTo>
                <a:pt x="448854" y="145571"/>
              </a:lnTo>
              <a:lnTo>
                <a:pt x="0" y="145571"/>
              </a:lnTo>
              <a:lnTo>
                <a:pt x="0" y="2136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819094" y="95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900704" y="77625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u="sng" kern="1200" dirty="0" smtClean="0">
              <a:solidFill>
                <a:srgbClr val="FF0000"/>
              </a:solidFill>
            </a:rPr>
            <a:t>İş Analizi </a:t>
          </a:r>
          <a:endParaRPr lang="tr-TR" sz="1200" b="1" u="sng" kern="1200" dirty="0">
            <a:solidFill>
              <a:srgbClr val="FF0000"/>
            </a:solidFill>
          </a:endParaRPr>
        </a:p>
      </dsp:txBody>
      <dsp:txXfrm>
        <a:off x="914364" y="91285"/>
        <a:ext cx="707169" cy="439080"/>
      </dsp:txXfrm>
    </dsp:sp>
    <dsp:sp modelId="{276A4109-A7F4-4338-ADD1-528209B52E80}">
      <dsp:nvSpPr>
        <dsp:cNvPr id="0" name=""/>
        <dsp:cNvSpPr/>
      </dsp:nvSpPr>
      <dsp:spPr>
        <a:xfrm>
          <a:off x="370240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451850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Tanımı </a:t>
          </a:r>
          <a:endParaRPr lang="tr-TR" sz="1200" kern="1200" dirty="0"/>
        </a:p>
      </dsp:txBody>
      <dsp:txXfrm>
        <a:off x="465510" y="771299"/>
        <a:ext cx="707169" cy="439080"/>
      </dsp:txXfrm>
    </dsp:sp>
    <dsp:sp modelId="{E297E276-C032-4F4B-AD5B-CF798D919D15}">
      <dsp:nvSpPr>
        <dsp:cNvPr id="0" name=""/>
        <dsp:cNvSpPr/>
      </dsp:nvSpPr>
      <dsp:spPr>
        <a:xfrm>
          <a:off x="1267949" y="680110"/>
          <a:ext cx="734489" cy="46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349559" y="757639"/>
          <a:ext cx="734489" cy="466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İş Gerekleri</a:t>
          </a:r>
          <a:endParaRPr lang="tr-TR" sz="1200" kern="1200" dirty="0"/>
        </a:p>
      </dsp:txBody>
      <dsp:txXfrm>
        <a:off x="1363219" y="771299"/>
        <a:ext cx="707169" cy="4390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3415717" y="1290222"/>
          <a:ext cx="1239416" cy="589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65"/>
              </a:lnTo>
              <a:lnTo>
                <a:pt x="1239416" y="401965"/>
              </a:lnTo>
              <a:lnTo>
                <a:pt x="1239416" y="589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2176301" y="1290222"/>
          <a:ext cx="1239416" cy="589849"/>
        </a:xfrm>
        <a:custGeom>
          <a:avLst/>
          <a:gdLst/>
          <a:ahLst/>
          <a:cxnLst/>
          <a:rect l="0" t="0" r="0" b="0"/>
          <a:pathLst>
            <a:path>
              <a:moveTo>
                <a:pt x="1239416" y="0"/>
              </a:moveTo>
              <a:lnTo>
                <a:pt x="1239416" y="401965"/>
              </a:lnTo>
              <a:lnTo>
                <a:pt x="0" y="401965"/>
              </a:lnTo>
              <a:lnTo>
                <a:pt x="0" y="589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2401649" y="2356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2626998" y="216437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İŞ ETÜDÜ</a:t>
          </a:r>
          <a:endParaRPr lang="tr-TR" sz="3400" kern="1200" dirty="0"/>
        </a:p>
      </dsp:txBody>
      <dsp:txXfrm>
        <a:off x="2664718" y="254157"/>
        <a:ext cx="1952696" cy="1212426"/>
      </dsp:txXfrm>
    </dsp:sp>
    <dsp:sp modelId="{276A4109-A7F4-4338-ADD1-528209B52E80}">
      <dsp:nvSpPr>
        <dsp:cNvPr id="0" name=""/>
        <dsp:cNvSpPr/>
      </dsp:nvSpPr>
      <dsp:spPr>
        <a:xfrm>
          <a:off x="1162233" y="1880072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1387581" y="2094153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Hareket Etüdü</a:t>
          </a:r>
          <a:endParaRPr lang="tr-TR" sz="3400" kern="1200" dirty="0"/>
        </a:p>
      </dsp:txBody>
      <dsp:txXfrm>
        <a:off x="1425301" y="2131873"/>
        <a:ext cx="1952696" cy="1212426"/>
      </dsp:txXfrm>
    </dsp:sp>
    <dsp:sp modelId="{E297E276-C032-4F4B-AD5B-CF798D919D15}">
      <dsp:nvSpPr>
        <dsp:cNvPr id="0" name=""/>
        <dsp:cNvSpPr/>
      </dsp:nvSpPr>
      <dsp:spPr>
        <a:xfrm>
          <a:off x="3641066" y="1880072"/>
          <a:ext cx="2028136" cy="12878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3866414" y="2094153"/>
          <a:ext cx="2028136" cy="12878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İş Ölçümü</a:t>
          </a:r>
          <a:endParaRPr lang="tr-TR" sz="3400" kern="1200" dirty="0"/>
        </a:p>
      </dsp:txBody>
      <dsp:txXfrm>
        <a:off x="3904134" y="2131873"/>
        <a:ext cx="1952696" cy="12124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9229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91"/>
              </a:lnTo>
              <a:lnTo>
                <a:pt x="507499" y="164591"/>
              </a:lnTo>
              <a:lnTo>
                <a:pt x="507499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4154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507499" y="0"/>
              </a:moveTo>
              <a:lnTo>
                <a:pt x="507499" y="164591"/>
              </a:lnTo>
              <a:lnTo>
                <a:pt x="0" y="164591"/>
              </a:lnTo>
              <a:lnTo>
                <a:pt x="0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507736" y="388190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600008" y="475849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u="sng" kern="1200" dirty="0" smtClean="0">
              <a:solidFill>
                <a:srgbClr val="FF0000"/>
              </a:solidFill>
            </a:rPr>
            <a:t>İŞ ETÜDÜ</a:t>
          </a:r>
          <a:endParaRPr lang="tr-TR" sz="1300" b="1" u="sng" kern="1200" dirty="0">
            <a:solidFill>
              <a:srgbClr val="FF0000"/>
            </a:solidFill>
          </a:endParaRPr>
        </a:p>
      </dsp:txBody>
      <dsp:txXfrm>
        <a:off x="615453" y="491294"/>
        <a:ext cx="799563" cy="496448"/>
      </dsp:txXfrm>
    </dsp:sp>
    <dsp:sp modelId="{276A4109-A7F4-4338-ADD1-528209B52E80}">
      <dsp:nvSpPr>
        <dsp:cNvPr id="0" name=""/>
        <dsp:cNvSpPr/>
      </dsp:nvSpPr>
      <dsp:spPr>
        <a:xfrm>
          <a:off x="236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92509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Hareket Etüdü</a:t>
          </a:r>
          <a:endParaRPr lang="tr-TR" sz="1300" kern="1200" dirty="0"/>
        </a:p>
      </dsp:txBody>
      <dsp:txXfrm>
        <a:off x="107954" y="1260156"/>
        <a:ext cx="799563" cy="496448"/>
      </dsp:txXfrm>
    </dsp:sp>
    <dsp:sp modelId="{E297E276-C032-4F4B-AD5B-CF798D919D15}">
      <dsp:nvSpPr>
        <dsp:cNvPr id="0" name=""/>
        <dsp:cNvSpPr/>
      </dsp:nvSpPr>
      <dsp:spPr>
        <a:xfrm>
          <a:off x="1015235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107508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İş Ölçümü</a:t>
          </a:r>
          <a:endParaRPr lang="tr-TR" sz="1300" kern="1200" dirty="0"/>
        </a:p>
      </dsp:txBody>
      <dsp:txXfrm>
        <a:off x="1122953" y="1260156"/>
        <a:ext cx="799563" cy="4964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9229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91"/>
              </a:lnTo>
              <a:lnTo>
                <a:pt x="507499" y="164591"/>
              </a:lnTo>
              <a:lnTo>
                <a:pt x="507499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4154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507499" y="0"/>
              </a:moveTo>
              <a:lnTo>
                <a:pt x="507499" y="164591"/>
              </a:lnTo>
              <a:lnTo>
                <a:pt x="0" y="164591"/>
              </a:lnTo>
              <a:lnTo>
                <a:pt x="0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507736" y="388190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600008" y="475849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u="none" kern="1200" dirty="0" smtClean="0">
              <a:solidFill>
                <a:schemeClr val="tx1"/>
              </a:solidFill>
            </a:rPr>
            <a:t>İŞ ETÜDÜ</a:t>
          </a:r>
          <a:endParaRPr lang="tr-TR" sz="1300" b="0" u="none" kern="1200" dirty="0">
            <a:solidFill>
              <a:schemeClr val="tx1"/>
            </a:solidFill>
          </a:endParaRPr>
        </a:p>
      </dsp:txBody>
      <dsp:txXfrm>
        <a:off x="615453" y="491294"/>
        <a:ext cx="799563" cy="496448"/>
      </dsp:txXfrm>
    </dsp:sp>
    <dsp:sp modelId="{276A4109-A7F4-4338-ADD1-528209B52E80}">
      <dsp:nvSpPr>
        <dsp:cNvPr id="0" name=""/>
        <dsp:cNvSpPr/>
      </dsp:nvSpPr>
      <dsp:spPr>
        <a:xfrm>
          <a:off x="236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92509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u="sng" kern="1200" dirty="0" smtClean="0">
              <a:solidFill>
                <a:srgbClr val="FF0000"/>
              </a:solidFill>
            </a:rPr>
            <a:t>Hareket Etüdü</a:t>
          </a:r>
          <a:endParaRPr lang="tr-TR" sz="1300" b="1" u="sng" kern="1200" dirty="0">
            <a:solidFill>
              <a:srgbClr val="FF0000"/>
            </a:solidFill>
          </a:endParaRPr>
        </a:p>
      </dsp:txBody>
      <dsp:txXfrm>
        <a:off x="107954" y="1260156"/>
        <a:ext cx="799563" cy="496448"/>
      </dsp:txXfrm>
    </dsp:sp>
    <dsp:sp modelId="{E297E276-C032-4F4B-AD5B-CF798D919D15}">
      <dsp:nvSpPr>
        <dsp:cNvPr id="0" name=""/>
        <dsp:cNvSpPr/>
      </dsp:nvSpPr>
      <dsp:spPr>
        <a:xfrm>
          <a:off x="1015235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107508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İş Ölçümü</a:t>
          </a:r>
          <a:endParaRPr lang="tr-TR" sz="1300" kern="1200" dirty="0"/>
        </a:p>
      </dsp:txBody>
      <dsp:txXfrm>
        <a:off x="1122953" y="1260156"/>
        <a:ext cx="799563" cy="4964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EA678-4066-4142-8F64-E3230FF01BF9}">
      <dsp:nvSpPr>
        <dsp:cNvPr id="0" name=""/>
        <dsp:cNvSpPr/>
      </dsp:nvSpPr>
      <dsp:spPr>
        <a:xfrm>
          <a:off x="9229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91"/>
              </a:lnTo>
              <a:lnTo>
                <a:pt x="507499" y="164591"/>
              </a:lnTo>
              <a:lnTo>
                <a:pt x="507499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8122-DD8A-4529-9D90-3ED8E1E8EB9F}">
      <dsp:nvSpPr>
        <dsp:cNvPr id="0" name=""/>
        <dsp:cNvSpPr/>
      </dsp:nvSpPr>
      <dsp:spPr>
        <a:xfrm>
          <a:off x="415463" y="915528"/>
          <a:ext cx="507499" cy="241523"/>
        </a:xfrm>
        <a:custGeom>
          <a:avLst/>
          <a:gdLst/>
          <a:ahLst/>
          <a:cxnLst/>
          <a:rect l="0" t="0" r="0" b="0"/>
          <a:pathLst>
            <a:path>
              <a:moveTo>
                <a:pt x="507499" y="0"/>
              </a:moveTo>
              <a:lnTo>
                <a:pt x="507499" y="164591"/>
              </a:lnTo>
              <a:lnTo>
                <a:pt x="0" y="164591"/>
              </a:lnTo>
              <a:lnTo>
                <a:pt x="0" y="241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FA274-98F3-4476-8928-D7EAF220B3F9}">
      <dsp:nvSpPr>
        <dsp:cNvPr id="0" name=""/>
        <dsp:cNvSpPr/>
      </dsp:nvSpPr>
      <dsp:spPr>
        <a:xfrm>
          <a:off x="507736" y="388190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46601-1CCB-40E0-B90B-3809BAAAFEE3}">
      <dsp:nvSpPr>
        <dsp:cNvPr id="0" name=""/>
        <dsp:cNvSpPr/>
      </dsp:nvSpPr>
      <dsp:spPr>
        <a:xfrm>
          <a:off x="600008" y="475849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u="none" kern="1200" dirty="0" smtClean="0">
              <a:solidFill>
                <a:schemeClr val="tx1"/>
              </a:solidFill>
            </a:rPr>
            <a:t>İŞ ETÜDÜ</a:t>
          </a:r>
          <a:endParaRPr lang="tr-TR" sz="1300" b="0" u="none" kern="1200" dirty="0">
            <a:solidFill>
              <a:schemeClr val="tx1"/>
            </a:solidFill>
          </a:endParaRPr>
        </a:p>
      </dsp:txBody>
      <dsp:txXfrm>
        <a:off x="615453" y="491294"/>
        <a:ext cx="799563" cy="496448"/>
      </dsp:txXfrm>
    </dsp:sp>
    <dsp:sp modelId="{276A4109-A7F4-4338-ADD1-528209B52E80}">
      <dsp:nvSpPr>
        <dsp:cNvPr id="0" name=""/>
        <dsp:cNvSpPr/>
      </dsp:nvSpPr>
      <dsp:spPr>
        <a:xfrm>
          <a:off x="236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3A487-7B62-4098-82AA-A91A5CE0427F}">
      <dsp:nvSpPr>
        <dsp:cNvPr id="0" name=""/>
        <dsp:cNvSpPr/>
      </dsp:nvSpPr>
      <dsp:spPr>
        <a:xfrm>
          <a:off x="92509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u="none" kern="1200" dirty="0" smtClean="0">
              <a:solidFill>
                <a:schemeClr val="tx1"/>
              </a:solidFill>
            </a:rPr>
            <a:t>Hareket Etüdü</a:t>
          </a:r>
          <a:endParaRPr lang="tr-TR" sz="1300" b="0" u="none" kern="1200" dirty="0">
            <a:solidFill>
              <a:schemeClr val="tx1"/>
            </a:solidFill>
          </a:endParaRPr>
        </a:p>
      </dsp:txBody>
      <dsp:txXfrm>
        <a:off x="107954" y="1260156"/>
        <a:ext cx="799563" cy="496448"/>
      </dsp:txXfrm>
    </dsp:sp>
    <dsp:sp modelId="{E297E276-C032-4F4B-AD5B-CF798D919D15}">
      <dsp:nvSpPr>
        <dsp:cNvPr id="0" name=""/>
        <dsp:cNvSpPr/>
      </dsp:nvSpPr>
      <dsp:spPr>
        <a:xfrm>
          <a:off x="1015235" y="1157052"/>
          <a:ext cx="830453" cy="5273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013FC-88FF-4F97-A4F8-2C3C87E240AD}">
      <dsp:nvSpPr>
        <dsp:cNvPr id="0" name=""/>
        <dsp:cNvSpPr/>
      </dsp:nvSpPr>
      <dsp:spPr>
        <a:xfrm>
          <a:off x="1107508" y="1244711"/>
          <a:ext cx="830453" cy="527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u="sng" kern="1200" dirty="0" smtClean="0">
              <a:solidFill>
                <a:srgbClr val="FF0000"/>
              </a:solidFill>
            </a:rPr>
            <a:t>İş Ölçümü</a:t>
          </a:r>
          <a:endParaRPr lang="tr-TR" sz="1300" b="1" u="sng" kern="1200" dirty="0">
            <a:solidFill>
              <a:srgbClr val="FF0000"/>
            </a:solidFill>
          </a:endParaRPr>
        </a:p>
      </dsp:txBody>
      <dsp:txXfrm>
        <a:off x="1122953" y="1260156"/>
        <a:ext cx="799563" cy="496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SAĞLIK İŞLETMELERİNDE İNSAN KAYNAKLARI YÖNETİMİ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KADROLAMA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3054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660232" y="260648"/>
            <a:ext cx="2483768" cy="129614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 </a:t>
            </a:r>
            <a:br>
              <a:rPr lang="tr-TR" dirty="0" smtClean="0"/>
            </a:br>
            <a:r>
              <a:rPr lang="tr-TR" dirty="0" smtClean="0"/>
              <a:t>GEREKLERİ</a:t>
            </a:r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8322"/>
            <a:ext cx="668749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640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26840"/>
            <a:ext cx="5716339" cy="6879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660232" y="260648"/>
            <a:ext cx="2483768" cy="129614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 </a:t>
            </a:r>
            <a:br>
              <a:rPr lang="tr-TR" dirty="0" smtClean="0"/>
            </a:br>
            <a:r>
              <a:rPr lang="tr-TR" dirty="0" smtClean="0"/>
              <a:t>GEREKLERİ</a:t>
            </a:r>
            <a:br>
              <a:rPr lang="tr-TR" dirty="0" smtClean="0"/>
            </a:br>
            <a:r>
              <a:rPr lang="tr-TR" dirty="0" smtClean="0"/>
              <a:t>ÖRNEĞİ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677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1708562"/>
              </p:ext>
            </p:extLst>
          </p:nvPr>
        </p:nvGraphicFramePr>
        <p:xfrm>
          <a:off x="1253615" y="1484784"/>
          <a:ext cx="70567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ulut 5"/>
          <p:cNvSpPr/>
          <p:nvPr/>
        </p:nvSpPr>
        <p:spPr>
          <a:xfrm>
            <a:off x="251520" y="2276872"/>
            <a:ext cx="2592288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İş nasıl yapılacak?</a:t>
            </a:r>
            <a:endParaRPr lang="tr-TR" dirty="0"/>
          </a:p>
        </p:txBody>
      </p:sp>
      <p:sp>
        <p:nvSpPr>
          <p:cNvPr id="7" name="Bulut 6"/>
          <p:cNvSpPr/>
          <p:nvPr/>
        </p:nvSpPr>
        <p:spPr>
          <a:xfrm>
            <a:off x="6156176" y="4581128"/>
            <a:ext cx="2592288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Gerekli olan zaman?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2893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ETÜDÜ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AMAÇ:</a:t>
            </a:r>
          </a:p>
          <a:p>
            <a:pPr lvl="1"/>
            <a:r>
              <a:rPr lang="tr-TR" dirty="0" smtClean="0"/>
              <a:t>GEREKSİZ İŞLEMLERDEN KURTULMAK</a:t>
            </a:r>
          </a:p>
          <a:p>
            <a:pPr lvl="1"/>
            <a:r>
              <a:rPr lang="tr-TR" dirty="0" smtClean="0"/>
              <a:t>GEREKLİ İŞLEMLERİ EN İYİ ŞEKİLDE DÜZENLEMEK</a:t>
            </a:r>
          </a:p>
          <a:p>
            <a:pPr lvl="1"/>
            <a:r>
              <a:rPr lang="tr-TR" dirty="0" smtClean="0"/>
              <a:t>UYGUN YÖNTEMLERİ STANDART HALE GETİRMEK</a:t>
            </a:r>
          </a:p>
          <a:p>
            <a:pPr lvl="1"/>
            <a:r>
              <a:rPr lang="tr-TR" dirty="0" smtClean="0"/>
              <a:t>ZAMAN STANDARTLARINI BELİRLEMEK</a:t>
            </a:r>
          </a:p>
          <a:p>
            <a:pPr lvl="1"/>
            <a:r>
              <a:rPr lang="tr-TR" dirty="0" smtClean="0"/>
              <a:t>PERSONELİ EĞİTMEK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4264345"/>
              </p:ext>
            </p:extLst>
          </p:nvPr>
        </p:nvGraphicFramePr>
        <p:xfrm>
          <a:off x="6804248" y="4437112"/>
          <a:ext cx="1938199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122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HAREKET ETÜDÜ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ÜRETİM SÜRECİNDEKİ İŞ VEYA FAALİYETLERİ BASİTLEŞTİRMEK</a:t>
            </a:r>
          </a:p>
          <a:p>
            <a:r>
              <a:rPr lang="tr-TR" dirty="0" smtClean="0"/>
              <a:t>AMAÇ:</a:t>
            </a:r>
          </a:p>
          <a:p>
            <a:pPr lvl="1"/>
            <a:r>
              <a:rPr lang="tr-TR" dirty="0" smtClean="0"/>
              <a:t>Süreçleri iyileştirmek</a:t>
            </a:r>
          </a:p>
          <a:p>
            <a:pPr lvl="1"/>
            <a:r>
              <a:rPr lang="tr-TR" dirty="0" smtClean="0"/>
              <a:t>Çalışma yeri, donanım ve araç tasarımını geliştirmek</a:t>
            </a:r>
          </a:p>
          <a:p>
            <a:pPr lvl="1"/>
            <a:r>
              <a:rPr lang="tr-TR" dirty="0" smtClean="0"/>
              <a:t>İnsan enerjisini ekonomik kullanmak</a:t>
            </a:r>
          </a:p>
          <a:p>
            <a:pPr lvl="1"/>
            <a:r>
              <a:rPr lang="tr-TR" dirty="0" smtClean="0"/>
              <a:t>Uygun çalışma ortamı geliştirmek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788006"/>
              </p:ext>
            </p:extLst>
          </p:nvPr>
        </p:nvGraphicFramePr>
        <p:xfrm>
          <a:off x="6804248" y="4437112"/>
          <a:ext cx="1938199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645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ÖLÇÜMÜ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FF0000"/>
                </a:solidFill>
              </a:rPr>
              <a:t>NİTELİKLİ BİR PERSONELİN (?)</a:t>
            </a:r>
            <a:r>
              <a:rPr lang="tr-TR" dirty="0" smtClean="0"/>
              <a:t>, TANIMLANMIŞ BİR İŞİ, BELİRLENEN BİR </a:t>
            </a:r>
            <a:r>
              <a:rPr lang="tr-TR" b="1" u="sng" dirty="0" smtClean="0">
                <a:solidFill>
                  <a:schemeClr val="accent1"/>
                </a:solidFill>
              </a:rPr>
              <a:t>ÇALIŞMA HIZIYLA (?) </a:t>
            </a:r>
            <a:r>
              <a:rPr lang="tr-TR" dirty="0" smtClean="0"/>
              <a:t>YAPABİLMESİ İÇİN GEREKLİ ZAMANI SAPTAMAK </a:t>
            </a:r>
          </a:p>
          <a:p>
            <a:r>
              <a:rPr lang="tr-TR" dirty="0" smtClean="0"/>
              <a:t>AMAÇ:</a:t>
            </a:r>
          </a:p>
          <a:p>
            <a:pPr lvl="1"/>
            <a:r>
              <a:rPr lang="tr-TR" dirty="0" smtClean="0"/>
              <a:t>Eğitimli personel-normal koşullarda-normal çalışma temposuyla                                    gereksinim duyacağı süre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942622"/>
              </p:ext>
            </p:extLst>
          </p:nvPr>
        </p:nvGraphicFramePr>
        <p:xfrm>
          <a:off x="6804248" y="4437112"/>
          <a:ext cx="1938199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8244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ÖLÇÜMÜ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ZAMAN ETÜDÜ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TAYLOR</a:t>
            </a:r>
          </a:p>
          <a:p>
            <a:r>
              <a:rPr lang="tr-TR" dirty="0" smtClean="0"/>
              <a:t>İŞİN YAPILMASI İÇİN GEREKLİ SÜRE?</a:t>
            </a:r>
          </a:p>
          <a:p>
            <a:r>
              <a:rPr lang="tr-TR" dirty="0" smtClean="0"/>
              <a:t>KRONOMETRE </a:t>
            </a:r>
          </a:p>
          <a:p>
            <a:r>
              <a:rPr lang="tr-TR" dirty="0" smtClean="0"/>
              <a:t>TEMEL GEREKSİNİMLER (TUVALET-ÇAY MOLASI VB.) </a:t>
            </a:r>
          </a:p>
          <a:p>
            <a:pPr marL="0" indent="0">
              <a:buNone/>
            </a:pPr>
            <a:r>
              <a:rPr lang="tr-TR" dirty="0" smtClean="0"/>
              <a:t>   NORMAL ZAMANA EKLENİR.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İŞ ÖRNEKLEMESİ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PERSONEL VE MAKİNELER BELİRLİ ARALIKLARLA GÖZLENEREK ÇALIŞIP ÇALIŞMADIĞINA BAKILIR.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946967"/>
              </p:ext>
            </p:extLst>
          </p:nvPr>
        </p:nvGraphicFramePr>
        <p:xfrm>
          <a:off x="6804248" y="4437112"/>
          <a:ext cx="1938199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023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VE İNSAN ÖĞESİNİ EN UYGUN ŞEKİLDE BİRLEŞTİRMEYİ HEDEFLEYEN YÖNETSEL UYGULAMA</a:t>
            </a:r>
          </a:p>
          <a:p>
            <a:pPr lvl="1"/>
            <a:r>
              <a:rPr lang="tr-TR" dirty="0" smtClean="0"/>
              <a:t>İŞ MÜHENDİSLİĞİ YAKLAŞIMI</a:t>
            </a:r>
          </a:p>
          <a:p>
            <a:pPr lvl="1"/>
            <a:r>
              <a:rPr lang="tr-TR" dirty="0" smtClean="0"/>
              <a:t>İŞ ÖZELLİKLERİ YAKLAŞIMI</a:t>
            </a:r>
          </a:p>
          <a:p>
            <a:pPr lvl="1"/>
            <a:r>
              <a:rPr lang="tr-TR" dirty="0" smtClean="0"/>
              <a:t>HEDEF BELİRLEME YAKLAŞIMI</a:t>
            </a:r>
          </a:p>
          <a:p>
            <a:pPr lvl="1"/>
            <a:r>
              <a:rPr lang="tr-TR" dirty="0" smtClean="0"/>
              <a:t>SOSYO-TEKNİK İŞ TASARIMI YAKLAŞIMI</a:t>
            </a:r>
          </a:p>
        </p:txBody>
      </p:sp>
    </p:spTree>
    <p:extLst>
      <p:ext uri="{BB962C8B-B14F-4D97-AF65-F5344CB8AC3E}">
        <p14:creationId xmlns:p14="http://schemas.microsoft.com/office/powerpoint/2010/main" val="2187241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MÜHENDİSLİĞİ YAKLAŞIMI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HAREKET VE ZAMAN KAYIPLARINI EN AZA İNDİRGEMEK</a:t>
            </a:r>
          </a:p>
          <a:p>
            <a:r>
              <a:rPr lang="tr-TR" dirty="0" smtClean="0"/>
              <a:t>UZMANLAŞMA– monotonlaşmaya sebep olabilir</a:t>
            </a:r>
            <a:endParaRPr lang="tr-TR" dirty="0" smtClean="0"/>
          </a:p>
          <a:p>
            <a:r>
              <a:rPr lang="tr-TR" dirty="0" smtClean="0"/>
              <a:t>EN ÖNEMLİ YÖNETİM GÖREVİ: ÇALIŞANLARIN VERİMLİ ÇALIŞMASI</a:t>
            </a:r>
          </a:p>
        </p:txBody>
      </p:sp>
    </p:spTree>
    <p:extLst>
      <p:ext uri="{BB962C8B-B14F-4D97-AF65-F5344CB8AC3E}">
        <p14:creationId xmlns:p14="http://schemas.microsoft.com/office/powerpoint/2010/main" val="993862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ÖZELLİKLERİ YAKLAŞIMI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BECERİ </a:t>
            </a:r>
            <a:r>
              <a:rPr lang="tr-TR" dirty="0" smtClean="0"/>
              <a:t>DEĞİŞİKLİĞİ– doktor/farklı hastalık tedavisi</a:t>
            </a:r>
            <a:endParaRPr lang="tr-TR" dirty="0" smtClean="0"/>
          </a:p>
          <a:p>
            <a:r>
              <a:rPr lang="tr-TR" dirty="0" smtClean="0"/>
              <a:t>GÖREV </a:t>
            </a:r>
            <a:r>
              <a:rPr lang="tr-TR" dirty="0" smtClean="0"/>
              <a:t>KİMLİĞİ– yönetici/satın alma süreci</a:t>
            </a:r>
            <a:endParaRPr lang="tr-TR" dirty="0" smtClean="0"/>
          </a:p>
          <a:p>
            <a:r>
              <a:rPr lang="tr-TR" dirty="0" smtClean="0"/>
              <a:t>GÖREV </a:t>
            </a:r>
            <a:r>
              <a:rPr lang="tr-TR" dirty="0" smtClean="0"/>
              <a:t>ÖNEMİ– mühendis/bina/deprem</a:t>
            </a:r>
            <a:endParaRPr lang="tr-TR" dirty="0" smtClean="0"/>
          </a:p>
          <a:p>
            <a:r>
              <a:rPr lang="tr-TR" dirty="0" smtClean="0"/>
              <a:t>ÖZERKLİK—otonomi/hekim</a:t>
            </a:r>
            <a:endParaRPr lang="tr-TR" dirty="0" smtClean="0"/>
          </a:p>
          <a:p>
            <a:r>
              <a:rPr lang="tr-TR" dirty="0" smtClean="0"/>
              <a:t>GERİBİLDİRİM--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5942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b="1" dirty="0" smtClean="0"/>
              <a:t>İŞ ÖĞESİ: </a:t>
            </a:r>
            <a:r>
              <a:rPr lang="tr-TR" dirty="0" smtClean="0"/>
              <a:t>FAALİYETİ OLUŞTURAN ÖĞELERİN HER BİRİ (ÖR: LASTİK TAKMA AŞAMALARI)</a:t>
            </a:r>
          </a:p>
          <a:p>
            <a:r>
              <a:rPr lang="tr-TR" b="1" dirty="0" smtClean="0"/>
              <a:t>GÖREV: </a:t>
            </a:r>
            <a:r>
              <a:rPr lang="tr-TR" dirty="0" smtClean="0"/>
              <a:t>BELİRLİ BİR AMAÇLA YERİNE GETİRİLMESİ GEREKEN FAALİYETLER. (ÖR: HASTANEDEKİ İKY)</a:t>
            </a:r>
          </a:p>
          <a:p>
            <a:r>
              <a:rPr lang="tr-TR" b="1" dirty="0" smtClean="0"/>
              <a:t>MAKAM: </a:t>
            </a:r>
            <a:r>
              <a:rPr lang="tr-TR" dirty="0" smtClean="0"/>
              <a:t>ÇALIŞANLAR TARAFINDAN YERİNE GETİRİLEN BENZER GÖREVLER KÜMESİ (İK BİRİMİ-ÇALIŞAN SAYISI-MAKAM SAYISI)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1913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 BELİRLEME YAKLAŞIMI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AMAÇ-HEDEF</a:t>
            </a:r>
          </a:p>
          <a:p>
            <a:r>
              <a:rPr lang="tr-TR" dirty="0" smtClean="0"/>
              <a:t>UZLAŞMA</a:t>
            </a:r>
          </a:p>
          <a:p>
            <a:r>
              <a:rPr lang="tr-TR" dirty="0" smtClean="0"/>
              <a:t>YAZILI HALE GETİRME</a:t>
            </a:r>
          </a:p>
          <a:p>
            <a:pPr lvl="1"/>
            <a:r>
              <a:rPr lang="tr-TR" dirty="0" smtClean="0"/>
              <a:t>HEDEFİN </a:t>
            </a:r>
            <a:r>
              <a:rPr lang="tr-TR" dirty="0" smtClean="0"/>
              <a:t>AÇIKLIĞI: örgüt beklentileri anlaşılır</a:t>
            </a:r>
            <a:endParaRPr lang="tr-TR" dirty="0" smtClean="0"/>
          </a:p>
          <a:p>
            <a:pPr lvl="1"/>
            <a:r>
              <a:rPr lang="tr-TR" dirty="0" smtClean="0"/>
              <a:t>HEDEFİN </a:t>
            </a:r>
            <a:r>
              <a:rPr lang="tr-TR" dirty="0" smtClean="0"/>
              <a:t>GÜÇLÜLÜĞÜ: kolay hedef(-), zor hedef(-)</a:t>
            </a:r>
            <a:endParaRPr lang="tr-TR" dirty="0" smtClean="0"/>
          </a:p>
          <a:p>
            <a:pPr lvl="1"/>
            <a:r>
              <a:rPr lang="tr-TR" dirty="0" smtClean="0"/>
              <a:t>HEDEFİN </a:t>
            </a:r>
            <a:r>
              <a:rPr lang="tr-TR" dirty="0" smtClean="0"/>
              <a:t>BELİRLENMESİ: katılım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08597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SOSYO-TEKNİK İŞ TASARIMI YAKLAŞIMI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SİSTEM ÖZELLİKLERİ İLE TEKNOLOJİNİN DENGESİ</a:t>
            </a:r>
          </a:p>
          <a:p>
            <a:r>
              <a:rPr lang="tr-TR" dirty="0" smtClean="0"/>
              <a:t>ÇALIŞMA ROLLERİ, BİLGİ-BECERİ,YETENEK-HEDEFLER</a:t>
            </a:r>
          </a:p>
        </p:txBody>
      </p:sp>
    </p:spTree>
    <p:extLst>
      <p:ext uri="{BB962C8B-B14F-4D97-AF65-F5344CB8AC3E}">
        <p14:creationId xmlns:p14="http://schemas.microsoft.com/office/powerpoint/2010/main" val="908121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TASARIM TEKNİKLERİ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GENİŞLETME: FARKLI GÖREV SAYISINI ARTTIRMA (HEMŞİRELİK: HASTA BAKIMI +KALİTE ÇALIŞMALARI)</a:t>
            </a:r>
          </a:p>
          <a:p>
            <a:endParaRPr lang="tr-TR" dirty="0" smtClean="0"/>
          </a:p>
          <a:p>
            <a:r>
              <a:rPr lang="tr-TR" dirty="0" smtClean="0"/>
              <a:t>İŞ ROTASYONU: DEĞİŞİK ZAMAN-DEĞİŞİK YER(?)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3165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TASARIM TEKNİKLERİ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ZENGİNLEŞTİRME: </a:t>
            </a:r>
          </a:p>
          <a:p>
            <a:pPr lvl="1"/>
            <a:r>
              <a:rPr lang="tr-TR" dirty="0" err="1"/>
              <a:t>Herzberg</a:t>
            </a:r>
            <a:r>
              <a:rPr lang="tr-TR" dirty="0"/>
              <a:t>, işin kendisi ile ilgili olan ve çalışanları tatmin eden faktörleri “motive edici faktörler”, işin çalışma koşulları ile ilgili olan faktörleri de “hijyen faktörler” olarak tanımlamıştır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2170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TASARIM TEKNİKLERİ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dirty="0"/>
              <a:t>Motive Edici Faktörler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Başarı,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Tanınma,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İşin kendisi,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Gelişme imkanları,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İlerleme imkanları,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Sorumluluk,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Geri bildirim. </a:t>
            </a:r>
          </a:p>
        </p:txBody>
      </p:sp>
    </p:spTree>
    <p:extLst>
      <p:ext uri="{BB962C8B-B14F-4D97-AF65-F5344CB8AC3E}">
        <p14:creationId xmlns:p14="http://schemas.microsoft.com/office/powerpoint/2010/main" val="1754829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TASARIM TEKNİKLERİ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 smtClean="0"/>
              <a:t>Hijyen </a:t>
            </a:r>
            <a:r>
              <a:rPr lang="tr-TR" dirty="0"/>
              <a:t>Faktörler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Denetim kalitesi (tarzı),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Şirket kuralları ve politikası,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Ücret,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Çalışma koşulları,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İş güvenliği,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Kişisel yaşantı,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Statü,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Bireyler arası ilişkiler (astlarla, üstlerle, akranlarla). </a:t>
            </a:r>
          </a:p>
        </p:txBody>
      </p:sp>
    </p:spTree>
    <p:extLst>
      <p:ext uri="{BB962C8B-B14F-4D97-AF65-F5344CB8AC3E}">
        <p14:creationId xmlns:p14="http://schemas.microsoft.com/office/powerpoint/2010/main" val="1162113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İK OKUMA-1 STRATEJİK İK VE MOTİVASYON MAKALESİ HAFTAYA OKUNARAK DERSE GELİNECEKTİR.</a:t>
            </a:r>
          </a:p>
          <a:p>
            <a:r>
              <a:rPr lang="tr-TR" dirty="0" smtClean="0"/>
              <a:t>MAKALE ÇIKTISI VE MAKALEYE İLİŞKİN DEĞERLENDİRME NOTU OLMAYAN ARKADAŞLAR DERSE ALINMAYACAKTIR.</a:t>
            </a:r>
          </a:p>
        </p:txBody>
      </p:sp>
    </p:spTree>
    <p:extLst>
      <p:ext uri="{BB962C8B-B14F-4D97-AF65-F5344CB8AC3E}">
        <p14:creationId xmlns:p14="http://schemas.microsoft.com/office/powerpoint/2010/main" val="1043005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tr-TR" b="1" dirty="0" smtClean="0"/>
              <a:t>İŞ : </a:t>
            </a:r>
            <a:r>
              <a:rPr lang="tr-TR" dirty="0" smtClean="0"/>
              <a:t>FAALİYET+GÖREV+MAKAM </a:t>
            </a:r>
          </a:p>
          <a:p>
            <a:r>
              <a:rPr lang="tr-TR" b="1" dirty="0" smtClean="0"/>
              <a:t>İŞ AİLESİ: </a:t>
            </a:r>
            <a:r>
              <a:rPr lang="tr-TR" dirty="0" smtClean="0"/>
              <a:t>BENZER GÖREV+BENZER PERSONEL NİTELİKLERİ (sağlık çalışanı)</a:t>
            </a:r>
          </a:p>
          <a:p>
            <a:r>
              <a:rPr lang="tr-TR" b="1" dirty="0" smtClean="0"/>
              <a:t>MESLEK: </a:t>
            </a:r>
            <a:r>
              <a:rPr lang="tr-TR" dirty="0" smtClean="0">
                <a:solidFill>
                  <a:srgbClr val="FF0000"/>
                </a:solidFill>
              </a:rPr>
              <a:t>DEĞİŞİK ÖRGÜTLERDE </a:t>
            </a:r>
            <a:r>
              <a:rPr lang="tr-TR" dirty="0" smtClean="0"/>
              <a:t>BULUNAN </a:t>
            </a:r>
            <a:r>
              <a:rPr lang="tr-TR" dirty="0" smtClean="0">
                <a:solidFill>
                  <a:srgbClr val="FF0000"/>
                </a:solidFill>
              </a:rPr>
              <a:t>BENZER İŞ </a:t>
            </a:r>
            <a:r>
              <a:rPr lang="tr-TR" dirty="0" smtClean="0"/>
              <a:t>GRUBU (HEKİMLİK)</a:t>
            </a:r>
          </a:p>
          <a:p>
            <a:r>
              <a:rPr lang="tr-TR" b="1" dirty="0" smtClean="0"/>
              <a:t>KARİYER: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9684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721615"/>
              </p:ext>
            </p:extLst>
          </p:nvPr>
        </p:nvGraphicFramePr>
        <p:xfrm>
          <a:off x="1253615" y="1484784"/>
          <a:ext cx="70567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Bulut 4"/>
          <p:cNvSpPr/>
          <p:nvPr/>
        </p:nvSpPr>
        <p:spPr>
          <a:xfrm>
            <a:off x="5724128" y="404664"/>
            <a:ext cx="2592288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Amaçların yerine getirilmesi için işlerin ayrıntılı şekilde incelenmesi</a:t>
            </a:r>
            <a:endParaRPr lang="tr-TR" dirty="0"/>
          </a:p>
        </p:txBody>
      </p:sp>
      <p:sp>
        <p:nvSpPr>
          <p:cNvPr id="6" name="Bulut 5"/>
          <p:cNvSpPr/>
          <p:nvPr/>
        </p:nvSpPr>
        <p:spPr>
          <a:xfrm>
            <a:off x="251520" y="2276872"/>
            <a:ext cx="2592288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Görev, sorumluluk, çalışma koşulları</a:t>
            </a:r>
            <a:endParaRPr lang="tr-TR" dirty="0"/>
          </a:p>
        </p:txBody>
      </p:sp>
      <p:sp>
        <p:nvSpPr>
          <p:cNvPr id="7" name="Bulut 6"/>
          <p:cNvSpPr/>
          <p:nvPr/>
        </p:nvSpPr>
        <p:spPr>
          <a:xfrm>
            <a:off x="5940152" y="4581128"/>
            <a:ext cx="2592288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Personel Nitelikleri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0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398613"/>
              </p:ext>
            </p:extLst>
          </p:nvPr>
        </p:nvGraphicFramePr>
        <p:xfrm>
          <a:off x="467544" y="476672"/>
          <a:ext cx="830160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aşlık 1"/>
          <p:cNvSpPr>
            <a:spLocks noGrp="1"/>
          </p:cNvSpPr>
          <p:nvPr>
            <p:ph type="title"/>
          </p:nvPr>
        </p:nvSpPr>
        <p:spPr>
          <a:xfrm>
            <a:off x="3203848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 ANALİZİ </a:t>
            </a:r>
            <a:br>
              <a:rPr lang="tr-TR" dirty="0" smtClean="0"/>
            </a:br>
            <a:r>
              <a:rPr lang="tr-TR" dirty="0" smtClean="0"/>
              <a:t>AŞAMALARI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2364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ANALİZİ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GÖZLEM: </a:t>
            </a:r>
          </a:p>
          <a:p>
            <a:pPr lvl="1"/>
            <a:r>
              <a:rPr lang="tr-TR" dirty="0" smtClean="0"/>
              <a:t>PERSONEL DAVRANIŞLARINI GÖZLEMLEME</a:t>
            </a:r>
          </a:p>
          <a:p>
            <a:pPr lvl="1"/>
            <a:r>
              <a:rPr lang="tr-TR" dirty="0" smtClean="0"/>
              <a:t>BEDENSEL İŞLER İÇİN UYGUN </a:t>
            </a:r>
          </a:p>
          <a:p>
            <a:pPr lvl="1"/>
            <a:r>
              <a:rPr lang="tr-TR" b="1" u="sng" dirty="0" smtClean="0"/>
              <a:t>DEZAVANTAJ: </a:t>
            </a:r>
            <a:r>
              <a:rPr lang="tr-TR" dirty="0" smtClean="0"/>
              <a:t>GÖZLEM ESNASINDA PERSONEL DAVRANIŞ ŞEKLİNİ DEĞİŞTİREBİLİR. BEDENSEL İŞLER DIŞINDAKİLERDE KULLANIMI ZOR. İŞ TAMAMLAMA SÜRESİ UZUNSA SÜREÇ UZAR.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90851"/>
              </p:ext>
            </p:extLst>
          </p:nvPr>
        </p:nvGraphicFramePr>
        <p:xfrm>
          <a:off x="6300192" y="5301208"/>
          <a:ext cx="2454289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88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ANALİZİ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ANKET: </a:t>
            </a:r>
          </a:p>
          <a:p>
            <a:pPr lvl="1"/>
            <a:r>
              <a:rPr lang="tr-TR" dirty="0" smtClean="0"/>
              <a:t>VERİ </a:t>
            </a:r>
            <a:r>
              <a:rPr lang="tr-TR" dirty="0"/>
              <a:t>TOPLAMA ARACI</a:t>
            </a:r>
          </a:p>
          <a:p>
            <a:r>
              <a:rPr lang="tr-TR" dirty="0" smtClean="0"/>
              <a:t>GÖRÜŞME:</a:t>
            </a:r>
          </a:p>
          <a:p>
            <a:pPr lvl="1"/>
            <a:r>
              <a:rPr lang="tr-TR" dirty="0" err="1" smtClean="0"/>
              <a:t>Heisenberg</a:t>
            </a:r>
            <a:r>
              <a:rPr lang="tr-TR" dirty="0" smtClean="0"/>
              <a:t> </a:t>
            </a:r>
            <a:r>
              <a:rPr lang="tr-TR" dirty="0"/>
              <a:t>etkisi: Duymak istenileni söyleme eğilimi</a:t>
            </a:r>
          </a:p>
          <a:p>
            <a:r>
              <a:rPr lang="tr-TR" dirty="0" smtClean="0"/>
              <a:t>KARMA YÖNTEM:</a:t>
            </a:r>
          </a:p>
          <a:p>
            <a:pPr marL="457200" lvl="1" indent="0">
              <a:buNone/>
            </a:pPr>
            <a:endParaRPr lang="tr-TR" dirty="0" smtClean="0"/>
          </a:p>
          <a:p>
            <a:pPr marL="457200" lvl="1" indent="0">
              <a:buNone/>
            </a:pPr>
            <a:endParaRPr lang="tr-TR" dirty="0" smtClean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157423"/>
              </p:ext>
            </p:extLst>
          </p:nvPr>
        </p:nvGraphicFramePr>
        <p:xfrm>
          <a:off x="6300192" y="5301208"/>
          <a:ext cx="2454289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1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 ANALİZİ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ANKET: </a:t>
            </a:r>
          </a:p>
          <a:p>
            <a:pPr lvl="1"/>
            <a:r>
              <a:rPr lang="tr-TR" dirty="0" smtClean="0"/>
              <a:t>VERİ TOPLAMA ARACI</a:t>
            </a:r>
          </a:p>
          <a:p>
            <a:pPr lvl="1"/>
            <a:r>
              <a:rPr lang="tr-TR" dirty="0" smtClean="0"/>
              <a:t>BEDENSEL İŞLER İÇİN UYGUN </a:t>
            </a:r>
          </a:p>
          <a:p>
            <a:pPr lvl="1"/>
            <a:r>
              <a:rPr lang="tr-TR" b="1" u="sng" dirty="0" smtClean="0"/>
              <a:t>DEZAVANTAJ: </a:t>
            </a:r>
            <a:r>
              <a:rPr lang="tr-TR" dirty="0" smtClean="0"/>
              <a:t>GÖZLEM ESNASINDA PERSONEL DAVRANIŞ ŞEKLİNİ DEĞİŞTİREBİLİR. BEDENSEL İŞLER DIŞINDAKİLERDE KULLANIMI ZOR. İŞ TAMAMLAMA SÜRESİ UZUNSA SÜREÇ UZAR.</a:t>
            </a:r>
            <a:endParaRPr lang="tr-TR" dirty="0"/>
          </a:p>
        </p:txBody>
      </p:sp>
      <p:graphicFrame>
        <p:nvGraphicFramePr>
          <p:cNvPr id="5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603670"/>
              </p:ext>
            </p:extLst>
          </p:nvPr>
        </p:nvGraphicFramePr>
        <p:xfrm>
          <a:off x="6300192" y="5301208"/>
          <a:ext cx="2454289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493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453201" y="0"/>
            <a:ext cx="2699792" cy="187220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İŞ </a:t>
            </a:r>
            <a:br>
              <a:rPr lang="tr-TR" dirty="0" smtClean="0"/>
            </a:br>
            <a:r>
              <a:rPr lang="tr-TR" dirty="0" smtClean="0"/>
              <a:t>TANIMI</a:t>
            </a:r>
            <a:br>
              <a:rPr lang="tr-TR" dirty="0" smtClean="0"/>
            </a:br>
            <a:r>
              <a:rPr lang="tr-TR" dirty="0" smtClean="0"/>
              <a:t>ÖRNEĞİ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624"/>
            <a:ext cx="4680520" cy="6740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09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676</Words>
  <Application>Microsoft Office PowerPoint</Application>
  <PresentationFormat>Ekran Gösterisi (4:3)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SAĞLIK İŞLETMELERİNDE İNSAN KAYNAKLARI YÖNETİMİ</vt:lpstr>
      <vt:lpstr>PowerPoint Sunusu</vt:lpstr>
      <vt:lpstr>PowerPoint Sunusu</vt:lpstr>
      <vt:lpstr>PowerPoint Sunusu</vt:lpstr>
      <vt:lpstr>İŞ ANALİZİ  AŞAMALARI</vt:lpstr>
      <vt:lpstr>İŞ ANALİZİ YÖNTEMLERİ</vt:lpstr>
      <vt:lpstr>İŞ ANALİZİ YÖNTEMLERİ</vt:lpstr>
      <vt:lpstr>İŞ ANALİZİ YÖNTEMLERİ</vt:lpstr>
      <vt:lpstr>İŞ  TANIMI ÖRNEĞİ</vt:lpstr>
      <vt:lpstr>İŞ  GEREKLERİ</vt:lpstr>
      <vt:lpstr>İŞ  GEREKLERİ ÖRNEĞİ</vt:lpstr>
      <vt:lpstr>PowerPoint Sunusu</vt:lpstr>
      <vt:lpstr>İŞ ETÜDÜ</vt:lpstr>
      <vt:lpstr>HAREKET ETÜDÜ</vt:lpstr>
      <vt:lpstr>İŞ ÖLÇÜMÜ</vt:lpstr>
      <vt:lpstr>İŞ ÖLÇÜMÜ</vt:lpstr>
      <vt:lpstr>İŞ TASARIMI</vt:lpstr>
      <vt:lpstr>İŞ MÜHENDİSLİĞİ YAKLAŞIMI</vt:lpstr>
      <vt:lpstr>İŞ ÖZELLİKLERİ YAKLAŞIMI</vt:lpstr>
      <vt:lpstr>HEDEF BELİRLEME YAKLAŞIMI</vt:lpstr>
      <vt:lpstr>SOSYO-TEKNİK İŞ TASARIMI YAKLAŞIMI</vt:lpstr>
      <vt:lpstr>İŞ TASARIM TEKNİKLERİ</vt:lpstr>
      <vt:lpstr>İŞ TASARIM TEKNİKLERİ</vt:lpstr>
      <vt:lpstr>İŞ TASARIM TEKNİKLERİ</vt:lpstr>
      <vt:lpstr>İŞ TASARIM TEKNİKLERİ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İŞLETMELERİNDE İNSAN KAYNAKLARI YÖNETİMİ</dc:title>
  <dc:creator>user</dc:creator>
  <cp:lastModifiedBy>user</cp:lastModifiedBy>
  <cp:revision>50</cp:revision>
  <dcterms:created xsi:type="dcterms:W3CDTF">2015-10-03T11:42:25Z</dcterms:created>
  <dcterms:modified xsi:type="dcterms:W3CDTF">2016-10-25T07:15:59Z</dcterms:modified>
</cp:coreProperties>
</file>