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5232B-24C1-4227-95CE-CA74347ECBD1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7DED2-35B0-414A-850D-1A90096EE0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62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B06D-EE51-4548-9A9E-F671EC8563AF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30D1-688F-4FEC-A4E3-41D8F62B84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156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B06D-EE51-4548-9A9E-F671EC8563AF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30D1-688F-4FEC-A4E3-41D8F62B84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166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B06D-EE51-4548-9A9E-F671EC8563AF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30D1-688F-4FEC-A4E3-41D8F62B84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24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B06D-EE51-4548-9A9E-F671EC8563AF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30D1-688F-4FEC-A4E3-41D8F62B84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9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B06D-EE51-4548-9A9E-F671EC8563AF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30D1-688F-4FEC-A4E3-41D8F62B84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483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B06D-EE51-4548-9A9E-F671EC8563AF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30D1-688F-4FEC-A4E3-41D8F62B84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977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B06D-EE51-4548-9A9E-F671EC8563AF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30D1-688F-4FEC-A4E3-41D8F62B84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52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B06D-EE51-4548-9A9E-F671EC8563AF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30D1-688F-4FEC-A4E3-41D8F62B84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29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B06D-EE51-4548-9A9E-F671EC8563AF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30D1-688F-4FEC-A4E3-41D8F62B84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727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B06D-EE51-4548-9A9E-F671EC8563AF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30D1-688F-4FEC-A4E3-41D8F62B84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245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B06D-EE51-4548-9A9E-F671EC8563AF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30D1-688F-4FEC-A4E3-41D8F62B84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400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AB06D-EE51-4548-9A9E-F671EC8563AF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930D1-688F-4FEC-A4E3-41D8F62B84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721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Hipotiroidi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2276872"/>
            <a:ext cx="7590456" cy="3227080"/>
          </a:xfrm>
        </p:spPr>
      </p:pic>
    </p:spTree>
    <p:extLst>
      <p:ext uri="{BB962C8B-B14F-4D97-AF65-F5344CB8AC3E}">
        <p14:creationId xmlns:p14="http://schemas.microsoft.com/office/powerpoint/2010/main" val="9135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Diabetus</a:t>
            </a:r>
            <a:r>
              <a:rPr lang="tr-TR" dirty="0"/>
              <a:t> </a:t>
            </a:r>
            <a:r>
              <a:rPr lang="tr-TR" dirty="0" err="1"/>
              <a:t>Mellitus</a:t>
            </a:r>
            <a:r>
              <a:rPr lang="tr-TR" dirty="0"/>
              <a:t> (DM)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7" y="1556792"/>
            <a:ext cx="4001797" cy="511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Tip 1 </a:t>
            </a:r>
            <a:r>
              <a:rPr lang="tr-TR" dirty="0" err="1" smtClean="0"/>
              <a:t>Diabetus</a:t>
            </a:r>
            <a:r>
              <a:rPr lang="tr-TR" dirty="0" smtClean="0"/>
              <a:t> </a:t>
            </a:r>
            <a:r>
              <a:rPr lang="tr-TR" dirty="0" err="1" smtClean="0"/>
              <a:t>Mellitus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628800"/>
            <a:ext cx="7651934" cy="4536504"/>
          </a:xfrm>
        </p:spPr>
      </p:pic>
    </p:spTree>
    <p:extLst>
      <p:ext uri="{BB962C8B-B14F-4D97-AF65-F5344CB8AC3E}">
        <p14:creationId xmlns:p14="http://schemas.microsoft.com/office/powerpoint/2010/main" val="183114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Tip 2 </a:t>
            </a:r>
            <a:r>
              <a:rPr lang="tr-TR" dirty="0" err="1"/>
              <a:t>Diabetus</a:t>
            </a:r>
            <a:r>
              <a:rPr lang="tr-TR" dirty="0"/>
              <a:t> </a:t>
            </a:r>
            <a:r>
              <a:rPr lang="tr-TR" dirty="0" err="1"/>
              <a:t>Mellitus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2636913"/>
            <a:ext cx="7500001" cy="259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2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Gestasyonel</a:t>
            </a:r>
            <a:r>
              <a:rPr lang="tr-TR" dirty="0" smtClean="0"/>
              <a:t> </a:t>
            </a:r>
            <a:r>
              <a:rPr lang="tr-TR" dirty="0" err="1" smtClean="0"/>
              <a:t>Diabetus</a:t>
            </a:r>
            <a:r>
              <a:rPr lang="tr-TR" dirty="0" smtClean="0"/>
              <a:t> </a:t>
            </a:r>
            <a:r>
              <a:rPr lang="tr-TR" dirty="0" err="1" smtClean="0"/>
              <a:t>Mellitus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7" y="2708920"/>
            <a:ext cx="6549293" cy="2217568"/>
          </a:xfrm>
        </p:spPr>
      </p:pic>
    </p:spTree>
    <p:extLst>
      <p:ext uri="{BB962C8B-B14F-4D97-AF65-F5344CB8AC3E}">
        <p14:creationId xmlns:p14="http://schemas.microsoft.com/office/powerpoint/2010/main" val="22958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91544" y="3071"/>
            <a:ext cx="8229600" cy="1143000"/>
          </a:xfrm>
        </p:spPr>
        <p:txBody>
          <a:bodyPr/>
          <a:lstStyle/>
          <a:p>
            <a:r>
              <a:rPr lang="tr-TR" dirty="0" smtClean="0"/>
              <a:t>Hipoglisem</a:t>
            </a:r>
            <a:r>
              <a:rPr lang="tr-TR" dirty="0"/>
              <a:t>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3" y="906319"/>
            <a:ext cx="5976664" cy="504056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5" y="5946879"/>
            <a:ext cx="5906325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Ketoasidoz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9" y="1237278"/>
            <a:ext cx="4914781" cy="5620722"/>
          </a:xfrm>
        </p:spPr>
      </p:pic>
    </p:spTree>
    <p:extLst>
      <p:ext uri="{BB962C8B-B14F-4D97-AF65-F5344CB8AC3E}">
        <p14:creationId xmlns:p14="http://schemas.microsoft.com/office/powerpoint/2010/main" val="7971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Sürrenal</a:t>
            </a:r>
            <a:r>
              <a:rPr lang="tr-TR" dirty="0" smtClean="0">
                <a:solidFill>
                  <a:srgbClr val="FF0000"/>
                </a:solidFill>
              </a:rPr>
              <a:t> Bez Hastalıkları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063552" y="116632"/>
            <a:ext cx="8229600" cy="922114"/>
          </a:xfrm>
        </p:spPr>
        <p:txBody>
          <a:bodyPr/>
          <a:lstStyle/>
          <a:p>
            <a:r>
              <a:rPr lang="tr-TR" dirty="0" err="1" smtClean="0"/>
              <a:t>Feokromasitoma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908720"/>
            <a:ext cx="4680520" cy="5922292"/>
          </a:xfrm>
        </p:spPr>
      </p:pic>
    </p:spTree>
    <p:extLst>
      <p:ext uri="{BB962C8B-B14F-4D97-AF65-F5344CB8AC3E}">
        <p14:creationId xmlns:p14="http://schemas.microsoft.com/office/powerpoint/2010/main" val="400267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Addison</a:t>
            </a:r>
            <a:r>
              <a:rPr lang="tr-TR" dirty="0" smtClean="0"/>
              <a:t> Hastalığı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1196752"/>
            <a:ext cx="4752528" cy="5538592"/>
          </a:xfrm>
        </p:spPr>
      </p:pic>
    </p:spTree>
    <p:extLst>
      <p:ext uri="{BB962C8B-B14F-4D97-AF65-F5344CB8AC3E}">
        <p14:creationId xmlns:p14="http://schemas.microsoft.com/office/powerpoint/2010/main" val="139818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19536" y="0"/>
            <a:ext cx="8229600" cy="1143000"/>
          </a:xfrm>
        </p:spPr>
        <p:txBody>
          <a:bodyPr/>
          <a:lstStyle/>
          <a:p>
            <a:r>
              <a:rPr lang="tr-TR" dirty="0" err="1" smtClean="0"/>
              <a:t>Cushing</a:t>
            </a:r>
            <a:r>
              <a:rPr lang="tr-TR" dirty="0" smtClean="0"/>
              <a:t> Sendromu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980728"/>
            <a:ext cx="4680520" cy="5848456"/>
          </a:xfrm>
        </p:spPr>
      </p:pic>
    </p:spTree>
    <p:extLst>
      <p:ext uri="{BB962C8B-B14F-4D97-AF65-F5344CB8AC3E}">
        <p14:creationId xmlns:p14="http://schemas.microsoft.com/office/powerpoint/2010/main" val="35837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91544" y="-243408"/>
            <a:ext cx="8229600" cy="1143000"/>
          </a:xfrm>
        </p:spPr>
        <p:txBody>
          <a:bodyPr/>
          <a:lstStyle/>
          <a:p>
            <a:r>
              <a:rPr lang="tr-TR" dirty="0" err="1"/>
              <a:t>Hipotiroidi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908720"/>
            <a:ext cx="6912768" cy="5597424"/>
          </a:xfrm>
        </p:spPr>
      </p:pic>
    </p:spTree>
    <p:extLst>
      <p:ext uri="{BB962C8B-B14F-4D97-AF65-F5344CB8AC3E}">
        <p14:creationId xmlns:p14="http://schemas.microsoft.com/office/powerpoint/2010/main" val="8774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56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38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65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171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Hipotiriodi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2852936"/>
            <a:ext cx="6625398" cy="753874"/>
          </a:xfrm>
        </p:spPr>
      </p:pic>
    </p:spTree>
    <p:extLst>
      <p:ext uri="{BB962C8B-B14F-4D97-AF65-F5344CB8AC3E}">
        <p14:creationId xmlns:p14="http://schemas.microsoft.com/office/powerpoint/2010/main" val="34153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Basit Guatr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1196753"/>
            <a:ext cx="5688632" cy="5491623"/>
          </a:xfrm>
        </p:spPr>
      </p:pic>
    </p:spTree>
    <p:extLst>
      <p:ext uri="{BB962C8B-B14F-4D97-AF65-F5344CB8AC3E}">
        <p14:creationId xmlns:p14="http://schemas.microsoft.com/office/powerpoint/2010/main" val="16625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Hiperparatiroidizm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340768"/>
            <a:ext cx="6610968" cy="3744416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4989835"/>
            <a:ext cx="6163536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tr-TR" dirty="0" err="1" smtClean="0"/>
              <a:t>Hipoparatiroidizm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908720"/>
            <a:ext cx="5688632" cy="5906664"/>
          </a:xfrm>
        </p:spPr>
      </p:pic>
    </p:spTree>
    <p:extLst>
      <p:ext uri="{BB962C8B-B14F-4D97-AF65-F5344CB8AC3E}">
        <p14:creationId xmlns:p14="http://schemas.microsoft.com/office/powerpoint/2010/main" val="42112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tr-TR" dirty="0" err="1"/>
              <a:t>Hipoparatiroidizm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124744"/>
            <a:ext cx="6408712" cy="5647966"/>
          </a:xfrm>
        </p:spPr>
      </p:pic>
    </p:spTree>
    <p:extLst>
      <p:ext uri="{BB962C8B-B14F-4D97-AF65-F5344CB8AC3E}">
        <p14:creationId xmlns:p14="http://schemas.microsoft.com/office/powerpoint/2010/main" val="245727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Pankreas Hastalıkları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Diabetus</a:t>
            </a:r>
            <a:r>
              <a:rPr lang="tr-TR" dirty="0" smtClean="0"/>
              <a:t> </a:t>
            </a:r>
            <a:r>
              <a:rPr lang="tr-TR" dirty="0" err="1" smtClean="0"/>
              <a:t>Mellitus</a:t>
            </a:r>
            <a:r>
              <a:rPr lang="tr-TR" dirty="0" smtClean="0"/>
              <a:t> (DM)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5" y="2132856"/>
            <a:ext cx="7255865" cy="3456384"/>
          </a:xfrm>
        </p:spPr>
      </p:pic>
    </p:spTree>
    <p:extLst>
      <p:ext uri="{BB962C8B-B14F-4D97-AF65-F5344CB8AC3E}">
        <p14:creationId xmlns:p14="http://schemas.microsoft.com/office/powerpoint/2010/main" val="678774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Geniş ekran</PresentationFormat>
  <Paragraphs>19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Teması</vt:lpstr>
      <vt:lpstr>Hipotiroidi</vt:lpstr>
      <vt:lpstr>Hipotiroidi</vt:lpstr>
      <vt:lpstr>Hipotiriodi</vt:lpstr>
      <vt:lpstr>Basit Guatr</vt:lpstr>
      <vt:lpstr>Hiperparatiroidizm</vt:lpstr>
      <vt:lpstr>Hipoparatiroidizm</vt:lpstr>
      <vt:lpstr>Hipoparatiroidizm</vt:lpstr>
      <vt:lpstr>PowerPoint Sunusu</vt:lpstr>
      <vt:lpstr>Diabetus Mellitus (DM)</vt:lpstr>
      <vt:lpstr>Diabetus Mellitus (DM)</vt:lpstr>
      <vt:lpstr>Tip 1 Diabetus Mellitus</vt:lpstr>
      <vt:lpstr>Tip 2 Diabetus Mellitus</vt:lpstr>
      <vt:lpstr>Gestasyonel Diabetus Mellitus</vt:lpstr>
      <vt:lpstr>Hipoglisemi</vt:lpstr>
      <vt:lpstr>Ketoasidoz</vt:lpstr>
      <vt:lpstr>PowerPoint Sunusu</vt:lpstr>
      <vt:lpstr>Feokromasitoma</vt:lpstr>
      <vt:lpstr>Addison Hastalığı</vt:lpstr>
      <vt:lpstr>Cushing Sendromu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SBO1</dc:creator>
  <cp:lastModifiedBy>SBO1</cp:lastModifiedBy>
  <cp:revision>2</cp:revision>
  <dcterms:created xsi:type="dcterms:W3CDTF">2016-10-25T19:13:29Z</dcterms:created>
  <dcterms:modified xsi:type="dcterms:W3CDTF">2016-10-25T19:20:03Z</dcterms:modified>
</cp:coreProperties>
</file>