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q=40&amp;maxw=600&amp;maxh=60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5" r:id="rId9"/>
    <p:sldId id="261" r:id="rId10"/>
    <p:sldId id="266" r:id="rId11"/>
    <p:sldId id="265" r:id="rId12"/>
    <p:sldId id="262" r:id="rId13"/>
    <p:sldId id="263" r:id="rId14"/>
    <p:sldId id="264" r:id="rId15"/>
    <p:sldId id="267" r:id="rId16"/>
    <p:sldId id="268" r:id="rId17"/>
    <p:sldId id="269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 snapToGrid="0">
      <p:cViewPr>
        <p:scale>
          <a:sx n="68" d="100"/>
          <a:sy n="68" d="100"/>
        </p:scale>
        <p:origin x="-7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2B8D3-758C-4EE9-A729-8609E7BF58D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EC6C7D7-C7F4-499E-9121-5BD2118AA605}">
      <dgm:prSet phldrT="[Metin]"/>
      <dgm:spPr/>
      <dgm:t>
        <a:bodyPr/>
        <a:lstStyle/>
        <a:p>
          <a:r>
            <a:rPr lang="tr-TR" dirty="0" smtClean="0"/>
            <a:t>Kolay uyum</a:t>
          </a:r>
          <a:endParaRPr lang="tr-TR" dirty="0"/>
        </a:p>
      </dgm:t>
    </dgm:pt>
    <dgm:pt modelId="{EC27FD76-5CFE-4BF8-BD41-729310224880}" type="parTrans" cxnId="{9230E10E-7E8A-4841-80C9-2136DE355FAD}">
      <dgm:prSet/>
      <dgm:spPr/>
      <dgm:t>
        <a:bodyPr/>
        <a:lstStyle/>
        <a:p>
          <a:endParaRPr lang="tr-TR"/>
        </a:p>
      </dgm:t>
    </dgm:pt>
    <dgm:pt modelId="{1E0861DC-515C-4BAB-A1D5-B692566BD41E}" type="sibTrans" cxnId="{9230E10E-7E8A-4841-80C9-2136DE355FAD}">
      <dgm:prSet/>
      <dgm:spPr/>
      <dgm:t>
        <a:bodyPr/>
        <a:lstStyle/>
        <a:p>
          <a:r>
            <a:rPr lang="tr-TR" dirty="0" smtClean="0"/>
            <a:t>Hasta güvenliği</a:t>
          </a:r>
          <a:endParaRPr lang="tr-TR" dirty="0"/>
        </a:p>
      </dgm:t>
    </dgm:pt>
    <dgm:pt modelId="{F999D761-8E79-4B63-9BEA-5844CD8B1665}">
      <dgm:prSet phldrT="[Metin]"/>
      <dgm:spPr/>
      <dgm:t>
        <a:bodyPr/>
        <a:lstStyle/>
        <a:p>
          <a:r>
            <a:rPr lang="tr-TR" dirty="0" smtClean="0"/>
            <a:t>Verimlilik</a:t>
          </a:r>
          <a:endParaRPr lang="tr-TR" dirty="0"/>
        </a:p>
      </dgm:t>
    </dgm:pt>
    <dgm:pt modelId="{41ABDA93-B914-4D25-989E-CD7905551260}" type="parTrans" cxnId="{3EC1B3A4-58CC-4942-A3BE-217251510BDD}">
      <dgm:prSet/>
      <dgm:spPr/>
      <dgm:t>
        <a:bodyPr/>
        <a:lstStyle/>
        <a:p>
          <a:endParaRPr lang="tr-TR"/>
        </a:p>
      </dgm:t>
    </dgm:pt>
    <dgm:pt modelId="{7EC98D33-391F-4829-9806-9A9E28637034}" type="sibTrans" cxnId="{3EC1B3A4-58CC-4942-A3BE-217251510BDD}">
      <dgm:prSet/>
      <dgm:spPr/>
      <dgm:t>
        <a:bodyPr/>
        <a:lstStyle/>
        <a:p>
          <a:r>
            <a:rPr lang="tr-TR" dirty="0" smtClean="0"/>
            <a:t>Memnuniyet</a:t>
          </a:r>
          <a:endParaRPr lang="tr-TR" dirty="0"/>
        </a:p>
      </dgm:t>
    </dgm:pt>
    <dgm:pt modelId="{C4A9CF68-7E14-46BF-AED6-905915B5713C}">
      <dgm:prSet phldrT="[Metin]"/>
      <dgm:spPr/>
      <dgm:t>
        <a:bodyPr/>
        <a:lstStyle/>
        <a:p>
          <a:r>
            <a:rPr lang="tr-TR" dirty="0" smtClean="0"/>
            <a:t>Gelir yönetimi</a:t>
          </a:r>
          <a:endParaRPr lang="tr-TR" dirty="0"/>
        </a:p>
      </dgm:t>
    </dgm:pt>
    <dgm:pt modelId="{A27F5B59-BCF0-48B5-ADCD-A64D079FBC99}" type="parTrans" cxnId="{8340C162-EFD6-4E4A-947E-DE978C86C478}">
      <dgm:prSet/>
      <dgm:spPr/>
      <dgm:t>
        <a:bodyPr/>
        <a:lstStyle/>
        <a:p>
          <a:endParaRPr lang="tr-TR"/>
        </a:p>
      </dgm:t>
    </dgm:pt>
    <dgm:pt modelId="{319406B6-F360-4DFA-8CE0-F10060D65FEA}" type="sibTrans" cxnId="{8340C162-EFD6-4E4A-947E-DE978C86C478}">
      <dgm:prSet/>
      <dgm:spPr/>
      <dgm:t>
        <a:bodyPr/>
        <a:lstStyle/>
        <a:p>
          <a:r>
            <a:rPr lang="tr-TR" dirty="0" smtClean="0"/>
            <a:t>Rekabet avantajı</a:t>
          </a:r>
          <a:endParaRPr lang="tr-TR" dirty="0"/>
        </a:p>
      </dgm:t>
    </dgm:pt>
    <dgm:pt modelId="{6BC1A842-1E38-4FC2-84D6-547A884ED163}" type="pres">
      <dgm:prSet presAssocID="{F562B8D3-758C-4EE9-A729-8609E7BF58D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D726E08-073F-4FB8-B1A2-9A45B541F77B}" type="pres">
      <dgm:prSet presAssocID="{2EC6C7D7-C7F4-499E-9121-5BD2118AA605}" presName="composite" presStyleCnt="0"/>
      <dgm:spPr/>
    </dgm:pt>
    <dgm:pt modelId="{02CBE99D-706A-4DED-AA58-F54491D584EA}" type="pres">
      <dgm:prSet presAssocID="{2EC6C7D7-C7F4-499E-9121-5BD2118AA60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F971E0-8B11-4D2F-8675-71D9825E078F}" type="pres">
      <dgm:prSet presAssocID="{2EC6C7D7-C7F4-499E-9121-5BD2118AA60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5A4446-A37D-435D-BB5A-8EB753D468D8}" type="pres">
      <dgm:prSet presAssocID="{2EC6C7D7-C7F4-499E-9121-5BD2118AA605}" presName="BalanceSpacing" presStyleCnt="0"/>
      <dgm:spPr/>
    </dgm:pt>
    <dgm:pt modelId="{8817BD89-E4CE-4BFC-A27F-F3CCC207BC6D}" type="pres">
      <dgm:prSet presAssocID="{2EC6C7D7-C7F4-499E-9121-5BD2118AA605}" presName="BalanceSpacing1" presStyleCnt="0"/>
      <dgm:spPr/>
    </dgm:pt>
    <dgm:pt modelId="{821FD26B-B8D4-4DE8-B54E-EB8E3C2C0B56}" type="pres">
      <dgm:prSet presAssocID="{1E0861DC-515C-4BAB-A1D5-B692566BD41E}" presName="Accent1Text" presStyleLbl="node1" presStyleIdx="1" presStyleCnt="6"/>
      <dgm:spPr/>
      <dgm:t>
        <a:bodyPr/>
        <a:lstStyle/>
        <a:p>
          <a:endParaRPr lang="tr-TR"/>
        </a:p>
      </dgm:t>
    </dgm:pt>
    <dgm:pt modelId="{C07FBAEC-FC44-4783-91EE-7352AB089942}" type="pres">
      <dgm:prSet presAssocID="{1E0861DC-515C-4BAB-A1D5-B692566BD41E}" presName="spaceBetweenRectangles" presStyleCnt="0"/>
      <dgm:spPr/>
    </dgm:pt>
    <dgm:pt modelId="{451C0D44-936D-4EDA-BEDE-84AE110925A2}" type="pres">
      <dgm:prSet presAssocID="{F999D761-8E79-4B63-9BEA-5844CD8B1665}" presName="composite" presStyleCnt="0"/>
      <dgm:spPr/>
    </dgm:pt>
    <dgm:pt modelId="{78D859FC-1FE3-403F-ADE6-E870420A6F35}" type="pres">
      <dgm:prSet presAssocID="{F999D761-8E79-4B63-9BEA-5844CD8B166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1608A0-F7BD-4A0F-A213-00F409E4DB75}" type="pres">
      <dgm:prSet presAssocID="{F999D761-8E79-4B63-9BEA-5844CD8B166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5E4659-F698-479D-80AF-A8A4531ABB4B}" type="pres">
      <dgm:prSet presAssocID="{F999D761-8E79-4B63-9BEA-5844CD8B1665}" presName="BalanceSpacing" presStyleCnt="0"/>
      <dgm:spPr/>
    </dgm:pt>
    <dgm:pt modelId="{7C7CF08B-EF8F-453A-8558-D9BEE01F409D}" type="pres">
      <dgm:prSet presAssocID="{F999D761-8E79-4B63-9BEA-5844CD8B1665}" presName="BalanceSpacing1" presStyleCnt="0"/>
      <dgm:spPr/>
    </dgm:pt>
    <dgm:pt modelId="{B66E2045-709F-486F-B0C8-A3ED805F0F99}" type="pres">
      <dgm:prSet presAssocID="{7EC98D33-391F-4829-9806-9A9E28637034}" presName="Accent1Text" presStyleLbl="node1" presStyleIdx="3" presStyleCnt="6"/>
      <dgm:spPr/>
      <dgm:t>
        <a:bodyPr/>
        <a:lstStyle/>
        <a:p>
          <a:endParaRPr lang="tr-TR"/>
        </a:p>
      </dgm:t>
    </dgm:pt>
    <dgm:pt modelId="{A5F50DD3-873B-46D4-99C8-8FC5D55F0ED0}" type="pres">
      <dgm:prSet presAssocID="{7EC98D33-391F-4829-9806-9A9E28637034}" presName="spaceBetweenRectangles" presStyleCnt="0"/>
      <dgm:spPr/>
    </dgm:pt>
    <dgm:pt modelId="{7A255BF6-9EF9-4EE8-B24C-06871DC3513C}" type="pres">
      <dgm:prSet presAssocID="{C4A9CF68-7E14-46BF-AED6-905915B5713C}" presName="composite" presStyleCnt="0"/>
      <dgm:spPr/>
    </dgm:pt>
    <dgm:pt modelId="{9FBEE0A1-A741-47EC-BD16-60D00E4AB9B4}" type="pres">
      <dgm:prSet presAssocID="{C4A9CF68-7E14-46BF-AED6-905915B5713C}" presName="Parent1" presStyleLbl="node1" presStyleIdx="4" presStyleCnt="6" custLinFactX="5194" custLinFactY="-71795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1B678C-5EF0-44AB-B2AB-87F8BD4CB056}" type="pres">
      <dgm:prSet presAssocID="{C4A9CF68-7E14-46BF-AED6-905915B5713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82BD5E-5C99-4EAC-B86B-3B0E5D353464}" type="pres">
      <dgm:prSet presAssocID="{C4A9CF68-7E14-46BF-AED6-905915B5713C}" presName="BalanceSpacing" presStyleCnt="0"/>
      <dgm:spPr/>
    </dgm:pt>
    <dgm:pt modelId="{8D376129-92FE-460E-BF4A-962C83FC850C}" type="pres">
      <dgm:prSet presAssocID="{C4A9CF68-7E14-46BF-AED6-905915B5713C}" presName="BalanceSpacing1" presStyleCnt="0"/>
      <dgm:spPr/>
    </dgm:pt>
    <dgm:pt modelId="{3D23EEAC-8D5D-4025-8B53-E9AC563DE12D}" type="pres">
      <dgm:prSet presAssocID="{319406B6-F360-4DFA-8CE0-F10060D65FEA}" presName="Accent1Text" presStyleLbl="node1" presStyleIdx="5" presStyleCnt="6" custScaleX="92011" custScaleY="85177" custLinFactX="8245" custLinFactNeighborX="100000" custLinFactNeighborY="-466"/>
      <dgm:spPr/>
      <dgm:t>
        <a:bodyPr/>
        <a:lstStyle/>
        <a:p>
          <a:endParaRPr lang="tr-TR"/>
        </a:p>
      </dgm:t>
    </dgm:pt>
  </dgm:ptLst>
  <dgm:cxnLst>
    <dgm:cxn modelId="{8340C162-EFD6-4E4A-947E-DE978C86C478}" srcId="{F562B8D3-758C-4EE9-A729-8609E7BF58DC}" destId="{C4A9CF68-7E14-46BF-AED6-905915B5713C}" srcOrd="2" destOrd="0" parTransId="{A27F5B59-BCF0-48B5-ADCD-A64D079FBC99}" sibTransId="{319406B6-F360-4DFA-8CE0-F10060D65FEA}"/>
    <dgm:cxn modelId="{481606CE-8677-47FC-A141-8DEAD01DD5CF}" type="presOf" srcId="{F999D761-8E79-4B63-9BEA-5844CD8B1665}" destId="{78D859FC-1FE3-403F-ADE6-E870420A6F35}" srcOrd="0" destOrd="0" presId="urn:microsoft.com/office/officeart/2008/layout/AlternatingHexagons"/>
    <dgm:cxn modelId="{E1515CCB-EE0F-4E61-B281-01092CF41166}" type="presOf" srcId="{7EC98D33-391F-4829-9806-9A9E28637034}" destId="{B66E2045-709F-486F-B0C8-A3ED805F0F99}" srcOrd="0" destOrd="0" presId="urn:microsoft.com/office/officeart/2008/layout/AlternatingHexagons"/>
    <dgm:cxn modelId="{9230E10E-7E8A-4841-80C9-2136DE355FAD}" srcId="{F562B8D3-758C-4EE9-A729-8609E7BF58DC}" destId="{2EC6C7D7-C7F4-499E-9121-5BD2118AA605}" srcOrd="0" destOrd="0" parTransId="{EC27FD76-5CFE-4BF8-BD41-729310224880}" sibTransId="{1E0861DC-515C-4BAB-A1D5-B692566BD41E}"/>
    <dgm:cxn modelId="{D738190C-D44E-4214-AB1F-8045EA121072}" type="presOf" srcId="{319406B6-F360-4DFA-8CE0-F10060D65FEA}" destId="{3D23EEAC-8D5D-4025-8B53-E9AC563DE12D}" srcOrd="0" destOrd="0" presId="urn:microsoft.com/office/officeart/2008/layout/AlternatingHexagons"/>
    <dgm:cxn modelId="{6E65CFA9-4505-4AA4-8036-DC25EBBF089D}" type="presOf" srcId="{F562B8D3-758C-4EE9-A729-8609E7BF58DC}" destId="{6BC1A842-1E38-4FC2-84D6-547A884ED163}" srcOrd="0" destOrd="0" presId="urn:microsoft.com/office/officeart/2008/layout/AlternatingHexagons"/>
    <dgm:cxn modelId="{5CA49982-9BDA-4432-8CE0-644272ED4A63}" type="presOf" srcId="{C4A9CF68-7E14-46BF-AED6-905915B5713C}" destId="{9FBEE0A1-A741-47EC-BD16-60D00E4AB9B4}" srcOrd="0" destOrd="0" presId="urn:microsoft.com/office/officeart/2008/layout/AlternatingHexagons"/>
    <dgm:cxn modelId="{3EC1B3A4-58CC-4942-A3BE-217251510BDD}" srcId="{F562B8D3-758C-4EE9-A729-8609E7BF58DC}" destId="{F999D761-8E79-4B63-9BEA-5844CD8B1665}" srcOrd="1" destOrd="0" parTransId="{41ABDA93-B914-4D25-989E-CD7905551260}" sibTransId="{7EC98D33-391F-4829-9806-9A9E28637034}"/>
    <dgm:cxn modelId="{7534864F-A652-438E-A844-77B0714B02C0}" type="presOf" srcId="{1E0861DC-515C-4BAB-A1D5-B692566BD41E}" destId="{821FD26B-B8D4-4DE8-B54E-EB8E3C2C0B56}" srcOrd="0" destOrd="0" presId="urn:microsoft.com/office/officeart/2008/layout/AlternatingHexagons"/>
    <dgm:cxn modelId="{FA206D3F-40E7-4D76-812E-AFAFAFC80CE4}" type="presOf" srcId="{2EC6C7D7-C7F4-499E-9121-5BD2118AA605}" destId="{02CBE99D-706A-4DED-AA58-F54491D584EA}" srcOrd="0" destOrd="0" presId="urn:microsoft.com/office/officeart/2008/layout/AlternatingHexagons"/>
    <dgm:cxn modelId="{8E217D7A-C2A0-43B4-A98F-6A76CC25AC36}" type="presParOf" srcId="{6BC1A842-1E38-4FC2-84D6-547A884ED163}" destId="{6D726E08-073F-4FB8-B1A2-9A45B541F77B}" srcOrd="0" destOrd="0" presId="urn:microsoft.com/office/officeart/2008/layout/AlternatingHexagons"/>
    <dgm:cxn modelId="{88EAFAF0-6770-45A7-AD4D-EAD13EE37FE6}" type="presParOf" srcId="{6D726E08-073F-4FB8-B1A2-9A45B541F77B}" destId="{02CBE99D-706A-4DED-AA58-F54491D584EA}" srcOrd="0" destOrd="0" presId="urn:microsoft.com/office/officeart/2008/layout/AlternatingHexagons"/>
    <dgm:cxn modelId="{B2D217C2-3070-4C70-91AD-99A2B420E64C}" type="presParOf" srcId="{6D726E08-073F-4FB8-B1A2-9A45B541F77B}" destId="{5EF971E0-8B11-4D2F-8675-71D9825E078F}" srcOrd="1" destOrd="0" presId="urn:microsoft.com/office/officeart/2008/layout/AlternatingHexagons"/>
    <dgm:cxn modelId="{A53F7E46-D2C9-44F1-85D3-AA033AF34DA2}" type="presParOf" srcId="{6D726E08-073F-4FB8-B1A2-9A45B541F77B}" destId="{615A4446-A37D-435D-BB5A-8EB753D468D8}" srcOrd="2" destOrd="0" presId="urn:microsoft.com/office/officeart/2008/layout/AlternatingHexagons"/>
    <dgm:cxn modelId="{01E28CDC-D7F2-421A-B456-7762FA542C24}" type="presParOf" srcId="{6D726E08-073F-4FB8-B1A2-9A45B541F77B}" destId="{8817BD89-E4CE-4BFC-A27F-F3CCC207BC6D}" srcOrd="3" destOrd="0" presId="urn:microsoft.com/office/officeart/2008/layout/AlternatingHexagons"/>
    <dgm:cxn modelId="{C9A0FD17-1466-41DA-860D-74A439573126}" type="presParOf" srcId="{6D726E08-073F-4FB8-B1A2-9A45B541F77B}" destId="{821FD26B-B8D4-4DE8-B54E-EB8E3C2C0B56}" srcOrd="4" destOrd="0" presId="urn:microsoft.com/office/officeart/2008/layout/AlternatingHexagons"/>
    <dgm:cxn modelId="{E838E8AD-6834-4E2B-8C2D-1EB27E74939A}" type="presParOf" srcId="{6BC1A842-1E38-4FC2-84D6-547A884ED163}" destId="{C07FBAEC-FC44-4783-91EE-7352AB089942}" srcOrd="1" destOrd="0" presId="urn:microsoft.com/office/officeart/2008/layout/AlternatingHexagons"/>
    <dgm:cxn modelId="{E918D347-DC8A-410F-853B-D626E0C0F89F}" type="presParOf" srcId="{6BC1A842-1E38-4FC2-84D6-547A884ED163}" destId="{451C0D44-936D-4EDA-BEDE-84AE110925A2}" srcOrd="2" destOrd="0" presId="urn:microsoft.com/office/officeart/2008/layout/AlternatingHexagons"/>
    <dgm:cxn modelId="{1D39C646-5A63-4006-AAC8-1A795C98F51E}" type="presParOf" srcId="{451C0D44-936D-4EDA-BEDE-84AE110925A2}" destId="{78D859FC-1FE3-403F-ADE6-E870420A6F35}" srcOrd="0" destOrd="0" presId="urn:microsoft.com/office/officeart/2008/layout/AlternatingHexagons"/>
    <dgm:cxn modelId="{30F0D277-0980-4DCF-A1AA-51232134B991}" type="presParOf" srcId="{451C0D44-936D-4EDA-BEDE-84AE110925A2}" destId="{7E1608A0-F7BD-4A0F-A213-00F409E4DB75}" srcOrd="1" destOrd="0" presId="urn:microsoft.com/office/officeart/2008/layout/AlternatingHexagons"/>
    <dgm:cxn modelId="{77750C07-0643-4D4E-A69F-4F47B8DE46C0}" type="presParOf" srcId="{451C0D44-936D-4EDA-BEDE-84AE110925A2}" destId="{9D5E4659-F698-479D-80AF-A8A4531ABB4B}" srcOrd="2" destOrd="0" presId="urn:microsoft.com/office/officeart/2008/layout/AlternatingHexagons"/>
    <dgm:cxn modelId="{E7251BDA-4290-4F5F-B2D5-9F049C1F29B9}" type="presParOf" srcId="{451C0D44-936D-4EDA-BEDE-84AE110925A2}" destId="{7C7CF08B-EF8F-453A-8558-D9BEE01F409D}" srcOrd="3" destOrd="0" presId="urn:microsoft.com/office/officeart/2008/layout/AlternatingHexagons"/>
    <dgm:cxn modelId="{96D77D4B-9D92-4A3D-BB16-ECAAA27E14B0}" type="presParOf" srcId="{451C0D44-936D-4EDA-BEDE-84AE110925A2}" destId="{B66E2045-709F-486F-B0C8-A3ED805F0F99}" srcOrd="4" destOrd="0" presId="urn:microsoft.com/office/officeart/2008/layout/AlternatingHexagons"/>
    <dgm:cxn modelId="{2726FDB8-EAED-46AA-A760-23568E689EF7}" type="presParOf" srcId="{6BC1A842-1E38-4FC2-84D6-547A884ED163}" destId="{A5F50DD3-873B-46D4-99C8-8FC5D55F0ED0}" srcOrd="3" destOrd="0" presId="urn:microsoft.com/office/officeart/2008/layout/AlternatingHexagons"/>
    <dgm:cxn modelId="{B11EA6F0-521C-42BD-9CFE-ED0B23A9AE45}" type="presParOf" srcId="{6BC1A842-1E38-4FC2-84D6-547A884ED163}" destId="{7A255BF6-9EF9-4EE8-B24C-06871DC3513C}" srcOrd="4" destOrd="0" presId="urn:microsoft.com/office/officeart/2008/layout/AlternatingHexagons"/>
    <dgm:cxn modelId="{F09693D6-D5B9-4E34-A931-CC5FBD15DC61}" type="presParOf" srcId="{7A255BF6-9EF9-4EE8-B24C-06871DC3513C}" destId="{9FBEE0A1-A741-47EC-BD16-60D00E4AB9B4}" srcOrd="0" destOrd="0" presId="urn:microsoft.com/office/officeart/2008/layout/AlternatingHexagons"/>
    <dgm:cxn modelId="{B3A20A1B-DAE9-4C37-9224-4AE1DBE211F3}" type="presParOf" srcId="{7A255BF6-9EF9-4EE8-B24C-06871DC3513C}" destId="{A81B678C-5EF0-44AB-B2AB-87F8BD4CB056}" srcOrd="1" destOrd="0" presId="urn:microsoft.com/office/officeart/2008/layout/AlternatingHexagons"/>
    <dgm:cxn modelId="{2DAD3BAD-E214-4CEE-ABDA-3FBFCEBCF847}" type="presParOf" srcId="{7A255BF6-9EF9-4EE8-B24C-06871DC3513C}" destId="{8082BD5E-5C99-4EAC-B86B-3B0E5D353464}" srcOrd="2" destOrd="0" presId="urn:microsoft.com/office/officeart/2008/layout/AlternatingHexagons"/>
    <dgm:cxn modelId="{2B8D0B0F-8FC5-4E9E-A6A3-B4F3BDB6F6CA}" type="presParOf" srcId="{7A255BF6-9EF9-4EE8-B24C-06871DC3513C}" destId="{8D376129-92FE-460E-BF4A-962C83FC850C}" srcOrd="3" destOrd="0" presId="urn:microsoft.com/office/officeart/2008/layout/AlternatingHexagons"/>
    <dgm:cxn modelId="{0A87EA4D-27DB-432D-B206-D6FE982A5FC5}" type="presParOf" srcId="{7A255BF6-9EF9-4EE8-B24C-06871DC3513C}" destId="{3D23EEAC-8D5D-4025-8B53-E9AC563DE1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FF393-B284-4106-B875-36A013FA0B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C49459-3C6F-4C85-808B-8364FB66591E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Kaçınma</a:t>
          </a: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91E84-0157-40D2-AD3A-457FE734B3F4}" type="parTrans" cxnId="{C674BA51-9430-4D7C-AD24-173AD8F89E57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620FD-9F4E-4B9A-9542-84D9DFA89657}" type="sibTrans" cxnId="{C674BA51-9430-4D7C-AD24-173AD8F89E57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18FD2-48EC-4C91-A449-EA0F754E0A33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Yeniden Kullanma</a:t>
          </a: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0A28E-6E86-41B0-9AE1-FC760EB5CF90}" type="parTrans" cxnId="{D7413B28-9CC1-4EC3-A77B-BCC5170D7D0B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2B284-58FF-49C6-A98F-9F708BBDC2C5}" type="sibTrans" cxnId="{D7413B28-9CC1-4EC3-A77B-BCC5170D7D0B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7A297-BF9B-4CEA-A211-CD7A33D4C77F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Geri Dönüşüm</a:t>
          </a: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3EF7D-B68A-4BF8-B348-7BD5C4D84073}" type="parTrans" cxnId="{3B622D56-ACF0-4CA0-AF54-6499632A96A9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ED903-1309-4DAC-B5F9-3517B17B8714}" type="sibTrans" cxnId="{3B622D56-ACF0-4CA0-AF54-6499632A96A9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8F104-2F28-4DA8-8DCD-8F7EBB07D07B}">
      <dgm:prSet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Yok etme</a:t>
          </a:r>
          <a:endParaRPr lang="en-GB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4C699-B254-4F1F-AB4E-A644334957DA}" type="parTrans" cxnId="{FBD24A94-496A-4424-B715-B3EEDAF6AFDF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53A7D-E4F4-46FF-8440-3F81A862ECC1}" type="sibTrans" cxnId="{FBD24A94-496A-4424-B715-B3EEDAF6AFDF}">
      <dgm:prSet/>
      <dgm:spPr/>
      <dgm:t>
        <a:bodyPr/>
        <a:lstStyle/>
        <a:p>
          <a:endParaRPr lang="en-GB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54724-3A20-4192-8CCF-254554541721}" type="pres">
      <dgm:prSet presAssocID="{679FF393-B284-4106-B875-36A013FA0BA6}" presName="CompostProcess" presStyleCnt="0">
        <dgm:presLayoutVars>
          <dgm:dir/>
          <dgm:resizeHandles val="exact"/>
        </dgm:presLayoutVars>
      </dgm:prSet>
      <dgm:spPr/>
    </dgm:pt>
    <dgm:pt modelId="{586F28E0-5705-4876-9FAD-FB9913058833}" type="pres">
      <dgm:prSet presAssocID="{679FF393-B284-4106-B875-36A013FA0BA6}" presName="arrow" presStyleLbl="bgShp" presStyleIdx="0" presStyleCnt="1"/>
      <dgm:spPr/>
    </dgm:pt>
    <dgm:pt modelId="{A270B513-F9D2-4167-B3D0-596ABB1BB123}" type="pres">
      <dgm:prSet presAssocID="{679FF393-B284-4106-B875-36A013FA0BA6}" presName="linearProcess" presStyleCnt="0"/>
      <dgm:spPr/>
    </dgm:pt>
    <dgm:pt modelId="{C024E637-F062-42DA-AD5D-74699D7F4A4B}" type="pres">
      <dgm:prSet presAssocID="{DFC49459-3C6F-4C85-808B-8364FB66591E}" presName="textNode" presStyleLbl="node1" presStyleIdx="0" presStyleCnt="4">
        <dgm:presLayoutVars>
          <dgm:bulletEnabled val="1"/>
        </dgm:presLayoutVars>
      </dgm:prSet>
      <dgm:spPr/>
    </dgm:pt>
    <dgm:pt modelId="{E0FE7E74-AA7A-4151-A452-0399F89E5037}" type="pres">
      <dgm:prSet presAssocID="{F18620FD-9F4E-4B9A-9542-84D9DFA89657}" presName="sibTrans" presStyleCnt="0"/>
      <dgm:spPr/>
    </dgm:pt>
    <dgm:pt modelId="{C2B9CC0C-CC2F-4872-96BA-5585A5A450BD}" type="pres">
      <dgm:prSet presAssocID="{48018FD2-48EC-4C91-A449-EA0F754E0A33}" presName="textNode" presStyleLbl="node1" presStyleIdx="1" presStyleCnt="4">
        <dgm:presLayoutVars>
          <dgm:bulletEnabled val="1"/>
        </dgm:presLayoutVars>
      </dgm:prSet>
      <dgm:spPr/>
    </dgm:pt>
    <dgm:pt modelId="{5C491A35-F3F3-49DE-9DA7-4C60934E92B9}" type="pres">
      <dgm:prSet presAssocID="{7182B284-58FF-49C6-A98F-9F708BBDC2C5}" presName="sibTrans" presStyleCnt="0"/>
      <dgm:spPr/>
    </dgm:pt>
    <dgm:pt modelId="{4675D8B7-45A4-4EC8-8E09-FC357D1888D7}" type="pres">
      <dgm:prSet presAssocID="{36D7A297-BF9B-4CEA-A211-CD7A33D4C77F}" presName="textNode" presStyleLbl="node1" presStyleIdx="2" presStyleCnt="4">
        <dgm:presLayoutVars>
          <dgm:bulletEnabled val="1"/>
        </dgm:presLayoutVars>
      </dgm:prSet>
      <dgm:spPr/>
    </dgm:pt>
    <dgm:pt modelId="{E8F78F6F-3781-4C98-9795-B2FAC4DB72B0}" type="pres">
      <dgm:prSet presAssocID="{B53ED903-1309-4DAC-B5F9-3517B17B8714}" presName="sibTrans" presStyleCnt="0"/>
      <dgm:spPr/>
    </dgm:pt>
    <dgm:pt modelId="{BE0BE654-6D6C-4BF4-B770-2CDBF8605164}" type="pres">
      <dgm:prSet presAssocID="{75B8F104-2F28-4DA8-8DCD-8F7EBB07D07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622D56-ACF0-4CA0-AF54-6499632A96A9}" srcId="{679FF393-B284-4106-B875-36A013FA0BA6}" destId="{36D7A297-BF9B-4CEA-A211-CD7A33D4C77F}" srcOrd="2" destOrd="0" parTransId="{DF83EF7D-B68A-4BF8-B348-7BD5C4D84073}" sibTransId="{B53ED903-1309-4DAC-B5F9-3517B17B8714}"/>
    <dgm:cxn modelId="{C674BA51-9430-4D7C-AD24-173AD8F89E57}" srcId="{679FF393-B284-4106-B875-36A013FA0BA6}" destId="{DFC49459-3C6F-4C85-808B-8364FB66591E}" srcOrd="0" destOrd="0" parTransId="{F9391E84-0157-40D2-AD3A-457FE734B3F4}" sibTransId="{F18620FD-9F4E-4B9A-9542-84D9DFA89657}"/>
    <dgm:cxn modelId="{DCC6047E-C12E-4306-BC0F-DF9C9D573A10}" type="presOf" srcId="{DFC49459-3C6F-4C85-808B-8364FB66591E}" destId="{C024E637-F062-42DA-AD5D-74699D7F4A4B}" srcOrd="0" destOrd="0" presId="urn:microsoft.com/office/officeart/2005/8/layout/hProcess9"/>
    <dgm:cxn modelId="{D7413B28-9CC1-4EC3-A77B-BCC5170D7D0B}" srcId="{679FF393-B284-4106-B875-36A013FA0BA6}" destId="{48018FD2-48EC-4C91-A449-EA0F754E0A33}" srcOrd="1" destOrd="0" parTransId="{B490A28E-6E86-41B0-9AE1-FC760EB5CF90}" sibTransId="{7182B284-58FF-49C6-A98F-9F708BBDC2C5}"/>
    <dgm:cxn modelId="{DFDE922C-9B1F-4BD4-8C95-683A0F3F5D40}" type="presOf" srcId="{36D7A297-BF9B-4CEA-A211-CD7A33D4C77F}" destId="{4675D8B7-45A4-4EC8-8E09-FC357D1888D7}" srcOrd="0" destOrd="0" presId="urn:microsoft.com/office/officeart/2005/8/layout/hProcess9"/>
    <dgm:cxn modelId="{90D495C7-FB8F-40CC-9B68-14A827852B5B}" type="presOf" srcId="{48018FD2-48EC-4C91-A449-EA0F754E0A33}" destId="{C2B9CC0C-CC2F-4872-96BA-5585A5A450BD}" srcOrd="0" destOrd="0" presId="urn:microsoft.com/office/officeart/2005/8/layout/hProcess9"/>
    <dgm:cxn modelId="{986A66A4-5D2D-4D96-8D29-85FE8DCFA496}" type="presOf" srcId="{75B8F104-2F28-4DA8-8DCD-8F7EBB07D07B}" destId="{BE0BE654-6D6C-4BF4-B770-2CDBF8605164}" srcOrd="0" destOrd="0" presId="urn:microsoft.com/office/officeart/2005/8/layout/hProcess9"/>
    <dgm:cxn modelId="{E30D4C0B-3202-4B2D-956F-8C4366257D3C}" type="presOf" srcId="{679FF393-B284-4106-B875-36A013FA0BA6}" destId="{80754724-3A20-4192-8CCF-254554541721}" srcOrd="0" destOrd="0" presId="urn:microsoft.com/office/officeart/2005/8/layout/hProcess9"/>
    <dgm:cxn modelId="{FBD24A94-496A-4424-B715-B3EEDAF6AFDF}" srcId="{679FF393-B284-4106-B875-36A013FA0BA6}" destId="{75B8F104-2F28-4DA8-8DCD-8F7EBB07D07B}" srcOrd="3" destOrd="0" parTransId="{52E4C699-B254-4F1F-AB4E-A644334957DA}" sibTransId="{D1653A7D-E4F4-46FF-8440-3F81A862ECC1}"/>
    <dgm:cxn modelId="{ADC92E0B-5A7D-48B7-8989-8B49E3BAD64E}" type="presParOf" srcId="{80754724-3A20-4192-8CCF-254554541721}" destId="{586F28E0-5705-4876-9FAD-FB9913058833}" srcOrd="0" destOrd="0" presId="urn:microsoft.com/office/officeart/2005/8/layout/hProcess9"/>
    <dgm:cxn modelId="{A9FB90C7-DBBE-4A8F-91D3-243616BDBCB3}" type="presParOf" srcId="{80754724-3A20-4192-8CCF-254554541721}" destId="{A270B513-F9D2-4167-B3D0-596ABB1BB123}" srcOrd="1" destOrd="0" presId="urn:microsoft.com/office/officeart/2005/8/layout/hProcess9"/>
    <dgm:cxn modelId="{36FE7FD5-0860-40C1-81F4-F5AF1F791D0A}" type="presParOf" srcId="{A270B513-F9D2-4167-B3D0-596ABB1BB123}" destId="{C024E637-F062-42DA-AD5D-74699D7F4A4B}" srcOrd="0" destOrd="0" presId="urn:microsoft.com/office/officeart/2005/8/layout/hProcess9"/>
    <dgm:cxn modelId="{99487023-C49A-4BEF-B82F-79495B002E03}" type="presParOf" srcId="{A270B513-F9D2-4167-B3D0-596ABB1BB123}" destId="{E0FE7E74-AA7A-4151-A452-0399F89E5037}" srcOrd="1" destOrd="0" presId="urn:microsoft.com/office/officeart/2005/8/layout/hProcess9"/>
    <dgm:cxn modelId="{67A81226-FC20-445E-9B14-5C0AD725AE59}" type="presParOf" srcId="{A270B513-F9D2-4167-B3D0-596ABB1BB123}" destId="{C2B9CC0C-CC2F-4872-96BA-5585A5A450BD}" srcOrd="2" destOrd="0" presId="urn:microsoft.com/office/officeart/2005/8/layout/hProcess9"/>
    <dgm:cxn modelId="{C471CC4F-3A74-4B24-8551-D2BF36F8579B}" type="presParOf" srcId="{A270B513-F9D2-4167-B3D0-596ABB1BB123}" destId="{5C491A35-F3F3-49DE-9DA7-4C60934E92B9}" srcOrd="3" destOrd="0" presId="urn:microsoft.com/office/officeart/2005/8/layout/hProcess9"/>
    <dgm:cxn modelId="{FB2A864E-47E5-4D8F-8AD0-3B91D7BD8F3E}" type="presParOf" srcId="{A270B513-F9D2-4167-B3D0-596ABB1BB123}" destId="{4675D8B7-45A4-4EC8-8E09-FC357D1888D7}" srcOrd="4" destOrd="0" presId="urn:microsoft.com/office/officeart/2005/8/layout/hProcess9"/>
    <dgm:cxn modelId="{7CEBB61D-B617-484D-8E9C-4A7747E3B74F}" type="presParOf" srcId="{A270B513-F9D2-4167-B3D0-596ABB1BB123}" destId="{E8F78F6F-3781-4C98-9795-B2FAC4DB72B0}" srcOrd="5" destOrd="0" presId="urn:microsoft.com/office/officeart/2005/8/layout/hProcess9"/>
    <dgm:cxn modelId="{067B37CF-3A81-4340-B926-056B9505822A}" type="presParOf" srcId="{A270B513-F9D2-4167-B3D0-596ABB1BB123}" destId="{BE0BE654-6D6C-4BF4-B770-2CDBF860516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BE99D-706A-4DED-AA58-F54491D584EA}">
      <dsp:nvSpPr>
        <dsp:cNvPr id="0" name=""/>
        <dsp:cNvSpPr/>
      </dsp:nvSpPr>
      <dsp:spPr>
        <a:xfrm rot="5400000">
          <a:off x="3756650" y="96701"/>
          <a:ext cx="1440926" cy="12536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Kolay uyum</a:t>
          </a:r>
          <a:endParaRPr lang="tr-TR" sz="1500" kern="1200" dirty="0"/>
        </a:p>
      </dsp:txBody>
      <dsp:txXfrm rot="-5400000">
        <a:off x="4045664" y="227585"/>
        <a:ext cx="862898" cy="991838"/>
      </dsp:txXfrm>
    </dsp:sp>
    <dsp:sp modelId="{5EF971E0-8B11-4D2F-8675-71D9825E078F}">
      <dsp:nvSpPr>
        <dsp:cNvPr id="0" name=""/>
        <dsp:cNvSpPr/>
      </dsp:nvSpPr>
      <dsp:spPr>
        <a:xfrm>
          <a:off x="5141957" y="291226"/>
          <a:ext cx="1608074" cy="864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FD26B-B8D4-4DE8-B54E-EB8E3C2C0B56}">
      <dsp:nvSpPr>
        <dsp:cNvPr id="0" name=""/>
        <dsp:cNvSpPr/>
      </dsp:nvSpPr>
      <dsp:spPr>
        <a:xfrm rot="5400000">
          <a:off x="2402755" y="96701"/>
          <a:ext cx="1440926" cy="125360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Hasta güvenliği</a:t>
          </a:r>
          <a:endParaRPr lang="tr-TR" sz="1800" kern="1200" dirty="0"/>
        </a:p>
      </dsp:txBody>
      <dsp:txXfrm rot="-5400000">
        <a:off x="2691769" y="227585"/>
        <a:ext cx="862898" cy="991838"/>
      </dsp:txXfrm>
    </dsp:sp>
    <dsp:sp modelId="{78D859FC-1FE3-403F-ADE6-E870420A6F35}">
      <dsp:nvSpPr>
        <dsp:cNvPr id="0" name=""/>
        <dsp:cNvSpPr/>
      </dsp:nvSpPr>
      <dsp:spPr>
        <a:xfrm rot="5400000">
          <a:off x="3077109" y="1319760"/>
          <a:ext cx="1440926" cy="12536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Verimlilik</a:t>
          </a:r>
          <a:endParaRPr lang="tr-TR" sz="1500" kern="1200" dirty="0"/>
        </a:p>
      </dsp:txBody>
      <dsp:txXfrm rot="-5400000">
        <a:off x="3366123" y="1450644"/>
        <a:ext cx="862898" cy="991838"/>
      </dsp:txXfrm>
    </dsp:sp>
    <dsp:sp modelId="{7E1608A0-F7BD-4A0F-A213-00F409E4DB75}">
      <dsp:nvSpPr>
        <dsp:cNvPr id="0" name=""/>
        <dsp:cNvSpPr/>
      </dsp:nvSpPr>
      <dsp:spPr>
        <a:xfrm>
          <a:off x="1562695" y="1514285"/>
          <a:ext cx="1556200" cy="864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E2045-709F-486F-B0C8-A3ED805F0F99}">
      <dsp:nvSpPr>
        <dsp:cNvPr id="0" name=""/>
        <dsp:cNvSpPr/>
      </dsp:nvSpPr>
      <dsp:spPr>
        <a:xfrm rot="5400000">
          <a:off x="4431004" y="1319760"/>
          <a:ext cx="1440926" cy="12536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Memnuniyet</a:t>
          </a:r>
          <a:endParaRPr lang="tr-TR" sz="1300" kern="1200" dirty="0"/>
        </a:p>
      </dsp:txBody>
      <dsp:txXfrm rot="-5400000">
        <a:off x="4720018" y="1450644"/>
        <a:ext cx="862898" cy="991838"/>
      </dsp:txXfrm>
    </dsp:sp>
    <dsp:sp modelId="{9FBEE0A1-A741-47EC-BD16-60D00E4AB9B4}">
      <dsp:nvSpPr>
        <dsp:cNvPr id="0" name=""/>
        <dsp:cNvSpPr/>
      </dsp:nvSpPr>
      <dsp:spPr>
        <a:xfrm rot="5400000">
          <a:off x="5075369" y="93660"/>
          <a:ext cx="1440926" cy="125360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Gelir yönetimi</a:t>
          </a:r>
          <a:endParaRPr lang="tr-TR" sz="1500" kern="1200" dirty="0"/>
        </a:p>
      </dsp:txBody>
      <dsp:txXfrm rot="-5400000">
        <a:off x="5364383" y="224544"/>
        <a:ext cx="862898" cy="991838"/>
      </dsp:txXfrm>
    </dsp:sp>
    <dsp:sp modelId="{A81B678C-5EF0-44AB-B2AB-87F8BD4CB056}">
      <dsp:nvSpPr>
        <dsp:cNvPr id="0" name=""/>
        <dsp:cNvSpPr/>
      </dsp:nvSpPr>
      <dsp:spPr>
        <a:xfrm>
          <a:off x="5141957" y="2737344"/>
          <a:ext cx="1608074" cy="864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3EEAC-8D5D-4025-8B53-E9AC563DE12D}">
      <dsp:nvSpPr>
        <dsp:cNvPr id="0" name=""/>
        <dsp:cNvSpPr/>
      </dsp:nvSpPr>
      <dsp:spPr>
        <a:xfrm rot="5400000">
          <a:off x="3866516" y="2586179"/>
          <a:ext cx="1227338" cy="11534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Rekabet avantajı</a:t>
          </a:r>
          <a:endParaRPr lang="tr-TR" sz="1800" kern="1200" dirty="0"/>
        </a:p>
      </dsp:txBody>
      <dsp:txXfrm rot="-5400000">
        <a:off x="4089913" y="2747637"/>
        <a:ext cx="780543" cy="83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F28E0-5705-4876-9FAD-FB9913058833}">
      <dsp:nvSpPr>
        <dsp:cNvPr id="0" name=""/>
        <dsp:cNvSpPr/>
      </dsp:nvSpPr>
      <dsp:spPr>
        <a:xfrm>
          <a:off x="609599" y="0"/>
          <a:ext cx="69088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4E637-F062-42DA-AD5D-74699D7F4A4B}">
      <dsp:nvSpPr>
        <dsp:cNvPr id="0" name=""/>
        <dsp:cNvSpPr/>
      </dsp:nvSpPr>
      <dsp:spPr>
        <a:xfrm>
          <a:off x="2778" y="1219199"/>
          <a:ext cx="180498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Kaçınma</a:t>
          </a: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33" y="1298554"/>
        <a:ext cx="1646277" cy="1466890"/>
      </dsp:txXfrm>
    </dsp:sp>
    <dsp:sp modelId="{C2B9CC0C-CC2F-4872-96BA-5585A5A450BD}">
      <dsp:nvSpPr>
        <dsp:cNvPr id="0" name=""/>
        <dsp:cNvSpPr/>
      </dsp:nvSpPr>
      <dsp:spPr>
        <a:xfrm>
          <a:off x="2108596" y="1219199"/>
          <a:ext cx="180498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Yeniden Kullanma</a:t>
          </a: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7951" y="1298554"/>
        <a:ext cx="1646277" cy="1466890"/>
      </dsp:txXfrm>
    </dsp:sp>
    <dsp:sp modelId="{4675D8B7-45A4-4EC8-8E09-FC357D1888D7}">
      <dsp:nvSpPr>
        <dsp:cNvPr id="0" name=""/>
        <dsp:cNvSpPr/>
      </dsp:nvSpPr>
      <dsp:spPr>
        <a:xfrm>
          <a:off x="4214415" y="1219199"/>
          <a:ext cx="180498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Geri Dönüşüm</a:t>
          </a: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770" y="1298554"/>
        <a:ext cx="1646277" cy="1466890"/>
      </dsp:txXfrm>
    </dsp:sp>
    <dsp:sp modelId="{BE0BE654-6D6C-4BF4-B770-2CDBF8605164}">
      <dsp:nvSpPr>
        <dsp:cNvPr id="0" name=""/>
        <dsp:cNvSpPr/>
      </dsp:nvSpPr>
      <dsp:spPr>
        <a:xfrm>
          <a:off x="6320234" y="1219199"/>
          <a:ext cx="180498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Yok etme</a:t>
          </a:r>
          <a:endParaRPr lang="en-GB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9589" y="1298554"/>
        <a:ext cx="1646277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48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97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00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36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77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33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76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1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02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0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DC77-FFAD-4A3B-A8FE-001FB0565B2C}" type="datetimeFigureOut">
              <a:rPr lang="tr-TR" smtClean="0"/>
              <a:t>08.03.2017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6619-70E4-44A0-B086-70E8A9455F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6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q=40&amp;maxw=600&amp;maxh=600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q=40&amp;maxw=600&amp;maxh=600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37854" y="2714797"/>
            <a:ext cx="9144000" cy="1016145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Akıllı ve Yeşil Binalar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274320"/>
            <a:ext cx="1181862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7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18460" y="500062"/>
            <a:ext cx="5585460" cy="1325563"/>
          </a:xfrm>
        </p:spPr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Humber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1825625"/>
            <a:ext cx="1069086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Humber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Kuzey Amerika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 nerede olduklarına dair sinyal yayan cihazlar taşımaktadır. Bir olay anında, sinyallerden en yakın personelin yönlendirilmesi sağlanmaktadır.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yakınları teknolojik ekipmanlar ile hastalarını seyredebilmektedir.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hastanın evinde olması durumunda da gerekli takip için uydu cihazlarını kullanmaktadır.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Humber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Otomatik Malzeme Dağıtıcı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317480" cy="41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4850" y="365125"/>
            <a:ext cx="10515600" cy="1325563"/>
          </a:xfrm>
        </p:spPr>
        <p:txBody>
          <a:bodyPr/>
          <a:lstStyle/>
          <a:p>
            <a:pPr algn="ctr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Humber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Kutu Toplama Aracı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90688"/>
            <a:ext cx="10782300" cy="4858226"/>
          </a:xfrm>
        </p:spPr>
      </p:pic>
    </p:spTree>
    <p:extLst>
      <p:ext uri="{BB962C8B-B14F-4D97-AF65-F5344CB8AC3E}">
        <p14:creationId xmlns:p14="http://schemas.microsoft.com/office/powerpoint/2010/main" val="13718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Information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HIMSS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01" y="4557010"/>
            <a:ext cx="28575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Kuzey Amerika’da yer alan, bilgi sistemleri ve teknolojileri üzerine çalışan bir birliktelik.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64.000 bireysel üye, 640 kurumsal üye ve 450 işbirliği kuruluşu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Technologies) üzerine çalışır;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 etkililik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Erişilebilirlik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Kaliteyi amaçlar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037205"/>
            <a:ext cx="10515600" cy="2380615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 alanında sertifikalandırma yapmaktadır.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Mevcut durumda 7 düzeyde sertifikası mevcuttur.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Düzeyler hastanenin içerdiği teknoloji ve süreçlerine göre verilmektedir.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Information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HIMSS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07180" y="2446020"/>
            <a:ext cx="3939540" cy="1623060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Yeşil Hastane</a:t>
            </a:r>
            <a:endParaRPr lang="tr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35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0520" y="502285"/>
            <a:ext cx="387096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Yeşil Hastane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048318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Hastanelerde yoğun olarak enerji, su ve kimyasal madde tüketimi gerçekleşmektedir.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 bu tüketimlerden kaynaklı atıklar da ortaya çıkmaktadır.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Yeşil hastane temel olarak, tesisin kaynak kullanımına alternatifler üretmek, daha az kaynak kullanılmasını sağlamaktır.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5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88565"/>
            <a:ext cx="10515600" cy="2472055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Enerji ve su verimliliğine yönelik teknolojik alt yapı içerir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 malzemesi ve yapım aşaması sayesinde daha az bakım gerektirir.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İç hava kalitesi daha yüksektir. Fosil yakıtlar yerine güneş ve rüzgar enerjisi kullanır.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160520" y="502285"/>
            <a:ext cx="387096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Yeşil Hastane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3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0" y="250825"/>
            <a:ext cx="448818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480" y="1598296"/>
            <a:ext cx="11026140" cy="435133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Hastanelerde hızlı bir bilgisayarlaşma ve dijitalleşme süreci görülmüştür.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sistemler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Muhasebe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süreçleri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Karar destek sistemleri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 yönetim sistemleri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sistemleri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Görüntüleme sistemleri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Yeşil Hastane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848284" y="1159658"/>
            <a:ext cx="2880320" cy="1632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Tehlikeli Maddelerin Yönetimi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7161" y="2887850"/>
            <a:ext cx="2880320" cy="1632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Tasarrufu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1447" y="4681190"/>
            <a:ext cx="2880320" cy="1632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Yönetimi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84032" y="4616042"/>
            <a:ext cx="2880320" cy="1632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 Emisyon Düzenlemeleri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1159658"/>
            <a:ext cx="2880320" cy="1632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Atık Yönetimi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12224" y="2635822"/>
            <a:ext cx="2880320" cy="1632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Çevrenin Tasarlanması</a:t>
            </a:r>
            <a:endPara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ağa Bükülü Ok 9"/>
          <p:cNvSpPr/>
          <p:nvPr/>
        </p:nvSpPr>
        <p:spPr>
          <a:xfrm>
            <a:off x="4288444" y="3079881"/>
            <a:ext cx="1362345" cy="1440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ağa Bükülü Ok 10"/>
          <p:cNvSpPr/>
          <p:nvPr/>
        </p:nvSpPr>
        <p:spPr>
          <a:xfrm rot="10247091">
            <a:off x="6508599" y="2921634"/>
            <a:ext cx="1362345" cy="1440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270811" y="3410882"/>
            <a:ext cx="222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Yeşil Hastane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Yeşil Hastane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Atık Yönetimi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48429083"/>
              </p:ext>
            </p:extLst>
          </p:nvPr>
        </p:nvGraphicFramePr>
        <p:xfrm>
          <a:off x="2063552" y="1772816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Yeşil Hastane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Atık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Hastaneler yılda yaklaşık 6 milyon ton atık üretirler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Atıkların </a:t>
            </a:r>
            <a:r>
              <a:rPr lang="tr-TR" dirty="0" err="1" smtClean="0"/>
              <a:t>bertarafı</a:t>
            </a:r>
            <a:r>
              <a:rPr lang="tr-TR" dirty="0" smtClean="0"/>
              <a:t> süreci çeşitli maliyetler doğurmaktadır</a:t>
            </a:r>
          </a:p>
          <a:p>
            <a:r>
              <a:rPr lang="tr-TR" dirty="0"/>
              <a:t> </a:t>
            </a:r>
            <a:r>
              <a:rPr lang="tr-TR" dirty="0" smtClean="0"/>
              <a:t>  taşıma, depolama, bertaraf hizmet alımı, ilgili personel vb.</a:t>
            </a:r>
            <a:endParaRPr lang="tr-T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Yeşil Hastane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Atık Yönetimi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Kaçınılması gereken atıklar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galoş, asgari seviyede alınması gereken kimyasal maddeler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Yeniden kullanılabilen atıklar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reusable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vakum sistemleri,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redon-toraks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şişeleri ya da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muayane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kısmen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muayane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cihazları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Gerişi Dönüşümü Mümkün Olan Atıklar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kağıt, karton, cam vb.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 Edilmesi Gereken Atıklar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radyoaktif atıklar, kimyasal atıklar vb.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29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Yeşil Hastane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Atık Yönetimi</a:t>
            </a:r>
          </a:p>
          <a:p>
            <a:pPr marL="0" indent="0">
              <a:buNone/>
            </a:pPr>
            <a:r>
              <a:rPr lang="tr-TR" dirty="0" smtClean="0"/>
              <a:t>ABD’de bir bölge hastanesi tek kullanımlık yerine sterilize edilebilir önlükler kullanmaya başlamış</a:t>
            </a:r>
          </a:p>
          <a:p>
            <a:pPr marL="0" indent="0">
              <a:buNone/>
            </a:pPr>
            <a:r>
              <a:rPr lang="tr-TR" dirty="0" smtClean="0"/>
              <a:t>Bir hastane ampul ve röntgen filmi gibi ürünlerin geri dönüşümünü sağlayarak tasarruf elde etmiştir.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Gözde, T., Özkan, O., Bayın, G. (2013)Çevre Dostu Hastaneler: Hastaneden Yeşil Hastaneye. Ankara Sağlık Hizmetleri Dergisi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52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Yeşil Hastaneler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Yeşil hastaneler daha az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Enerji tüketimi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Atık salınımı yapmayı</a:t>
            </a:r>
          </a:p>
          <a:p>
            <a:pPr marL="0" indent="0">
              <a:buNone/>
            </a:pPr>
            <a:r>
              <a:rPr lang="tr-TR" dirty="0" smtClean="0"/>
              <a:t>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Daha iyi atık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Çevreye zarar vermeyen yapı malzemesi kullanmayı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Geri dönüşümü arttırmayı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Maliyetleri düşürmeyi amaçlar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39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Yeşil Hastane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Sertifikalandırma</a:t>
            </a:r>
          </a:p>
          <a:p>
            <a:pPr marL="0" indent="0">
              <a:buNone/>
            </a:pP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BEPAC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Assesment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Kanada</a:t>
            </a:r>
          </a:p>
          <a:p>
            <a:pPr marL="0" indent="0">
              <a:buNone/>
            </a:pP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CASBEE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Asssesment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)-Japonya</a:t>
            </a:r>
          </a:p>
          <a:p>
            <a:pPr marL="0" indent="0">
              <a:buNone/>
            </a:pP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Design) – ABD</a:t>
            </a:r>
          </a:p>
          <a:p>
            <a:pPr marL="0" indent="0">
              <a:buNone/>
            </a:pP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Evaluation)- İngiltere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4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2900" y="182245"/>
            <a:ext cx="4465320" cy="1075055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7760" y="1866496"/>
            <a:ext cx="10515600" cy="4351338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kurumu içerisindeki her türlü bilginin dijital ortamda aktarıldığı ve her türlü aşamanın dijital ve bilgisayar teknolojisi ile takip edildiği hastanelerdir.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229016925"/>
              </p:ext>
            </p:extLst>
          </p:nvPr>
        </p:nvGraphicFramePr>
        <p:xfrm>
          <a:off x="3879273" y="2933903"/>
          <a:ext cx="8312727" cy="389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9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21726" y="480060"/>
            <a:ext cx="4412673" cy="1044374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0263" y="2122805"/>
            <a:ext cx="10515600" cy="350075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 Gelişmeler;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Çip ile takip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bir kartla hastanın tüm bilgilerini yanında taşıması ve tanınması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Sihirli Kalem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hastanın yazdığı bilgilerin doğrudan bilgi yönetim sistemine aktarılmasını sağlar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Evde bakım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sihirli kalem destekli, evde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varolan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mobil medikal cihazlar ile hasta takibi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49980" y="525145"/>
            <a:ext cx="448818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133918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Akıllı hasta kartları ile, hastalar zaman kaybetmeden tanınmakta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türlü işlem anında bu kartlara kaydedilmekte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Yanlış dosya veya işlem olasılığı minimuma düşmektedir</a:t>
            </a:r>
            <a:endParaRPr lang="tr-T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6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bilgi sistemleri teknoloji ile entegre olduğu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az zaman ve enerji harcama üzerine kurulu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ile işlem yapmayan, kağıt ve film kullanmayan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zamanlı teknolojik takibin gerçekleştirilebildiği sistemlerdir.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7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Unsurları;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 Bilgi Yönetim-Karar Destek Sistemleri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 Yönetim Sistemleri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PACS (Görüntüleme ve Arşivleme Sistemleri)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RFID sistemleri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Elektronik Arşiv Sistemleri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Ses-Görüntü Aktarma Sistemleri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Otopark Yönetim Sistemleri vb. </a:t>
            </a:r>
          </a:p>
        </p:txBody>
      </p:sp>
    </p:spTree>
    <p:extLst>
      <p:ext uri="{BB962C8B-B14F-4D97-AF65-F5344CB8AC3E}">
        <p14:creationId xmlns:p14="http://schemas.microsoft.com/office/powerpoint/2010/main" val="177911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47160" y="500062"/>
            <a:ext cx="51054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Hastane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PACS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08860"/>
            <a:ext cx="836676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0"/>
            <a:ext cx="1159002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634</Words>
  <Application>Microsoft Office PowerPoint</Application>
  <PresentationFormat>Özel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Teması</vt:lpstr>
      <vt:lpstr>Akıllı ve Yeşil Binalar</vt:lpstr>
      <vt:lpstr>Dijital Hastaneler</vt:lpstr>
      <vt:lpstr>Dijital Hastaneler</vt:lpstr>
      <vt:lpstr>Dijital Hastaneler</vt:lpstr>
      <vt:lpstr>Dijital Hastaneler</vt:lpstr>
      <vt:lpstr>Dijital Hastaneler</vt:lpstr>
      <vt:lpstr>Dijital Hastane</vt:lpstr>
      <vt:lpstr>Dijital Hastane</vt:lpstr>
      <vt:lpstr>PowerPoint Sunusu</vt:lpstr>
      <vt:lpstr>PowerPoint Sunusu</vt:lpstr>
      <vt:lpstr>Humber River Hospital</vt:lpstr>
      <vt:lpstr>Humber River Hospital – Kuzey Amerika</vt:lpstr>
      <vt:lpstr>Humber River Hospital Otomatik Malzeme Dağıtıcı</vt:lpstr>
      <vt:lpstr>Humber River Hospital Kutu Toplama Aracı</vt:lpstr>
      <vt:lpstr>Healthcare Information and Management Systems Society- HIMSS</vt:lpstr>
      <vt:lpstr>Healthcare Information and Management Systems Society- HIMSS</vt:lpstr>
      <vt:lpstr>Yeşil Hastane</vt:lpstr>
      <vt:lpstr>Yeşil Hastane</vt:lpstr>
      <vt:lpstr>Yeşil Hastane</vt:lpstr>
      <vt:lpstr>Yeşil Hastane</vt:lpstr>
      <vt:lpstr>Yeşil Hastane</vt:lpstr>
      <vt:lpstr>Yeşil Hastane</vt:lpstr>
      <vt:lpstr>Yeşil Hastane</vt:lpstr>
      <vt:lpstr>Yeşil Hastane</vt:lpstr>
      <vt:lpstr>Yeşil Hastaneler</vt:lpstr>
      <vt:lpstr>Yeşil Hastane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Akıllı ve Yeşil Binalar</dc:title>
  <dc:creator>D</dc:creator>
  <cp:lastModifiedBy>sagblfak</cp:lastModifiedBy>
  <cp:revision>20</cp:revision>
  <dcterms:created xsi:type="dcterms:W3CDTF">2017-02-06T12:37:21Z</dcterms:created>
  <dcterms:modified xsi:type="dcterms:W3CDTF">2017-03-08T08:18:24Z</dcterms:modified>
</cp:coreProperties>
</file>